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325" r:id="rId3"/>
    <p:sldId id="332" r:id="rId4"/>
    <p:sldId id="334" r:id="rId5"/>
    <p:sldId id="337" r:id="rId6"/>
    <p:sldId id="338" r:id="rId7"/>
    <p:sldId id="339" r:id="rId8"/>
    <p:sldId id="326" r:id="rId9"/>
    <p:sldId id="336" r:id="rId10"/>
    <p:sldId id="344" r:id="rId11"/>
    <p:sldId id="343" r:id="rId12"/>
    <p:sldId id="346" r:id="rId13"/>
    <p:sldId id="345" r:id="rId14"/>
    <p:sldId id="321" r:id="rId15"/>
    <p:sldId id="340" r:id="rId16"/>
    <p:sldId id="341" r:id="rId17"/>
    <p:sldId id="324" r:id="rId18"/>
    <p:sldId id="342" r:id="rId19"/>
  </p:sldIdLst>
  <p:sldSz cx="9144000" cy="5143500" type="screen16x9"/>
  <p:notesSz cx="6858000" cy="9144000"/>
  <p:embeddedFontLst>
    <p:embeddedFont>
      <p:font typeface="Montserrat" panose="00000500000000000000" pitchFamily="2" charset="0"/>
      <p:regular r:id="rId21"/>
      <p:bold r:id="rId22"/>
      <p:italic r:id="rId23"/>
      <p:boldItalic r:id="rId24"/>
    </p:embeddedFont>
    <p:embeddedFont>
      <p:font typeface="Nunito"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82" roundtripDataSignature="AMtx7mjdC8N4EbtXS3Mlr5WDORSDmHyRn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CA9F3-8DA8-9E0E-B558-8DB719D0FEEA}" name="Người dùng Khách" initials="NK" userId="S::urn:spo:anon#235cc89a760fbef9ed1071d0954ba60ab01d4a0bb1e14b216cd1dae6cdb4a2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D2E9"/>
    <a:srgbClr val="E3C5E2"/>
    <a:srgbClr val="BBEDEC"/>
    <a:srgbClr val="C3EFB9"/>
    <a:srgbClr val="CE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CF08B-B18E-46AD-A482-B081CDEC17AB}" v="1697" dt="2024-09-10T16:42:27.298"/>
    <p1510:client id="{A1355E43-082B-4F0C-8935-9098E9DD0290}" v="147" dt="2024-09-10T07:35:52.265"/>
  </p1510:revLst>
</p1510:revInfo>
</file>

<file path=ppt/tableStyles.xml><?xml version="1.0" encoding="utf-8"?>
<a:tblStyleLst xmlns:a="http://schemas.openxmlformats.org/drawingml/2006/main" def="{21EFCFE3-5A77-476A-88F3-ABE4D7B21B8B}">
  <a:tblStyle styleId="{21EFCFE3-5A77-476A-88F3-ABE4D7B21B8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70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84" Type="http://schemas.openxmlformats.org/officeDocument/2006/relationships/viewProps" Target="viewProps.xml"/><Relationship Id="rId89"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8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82"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8" Type="http://schemas.openxmlformats.org/officeDocument/2006/relationships/slide" Target="slides/slide7.xml"/><Relationship Id="rId8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Tat Chuyen 20213657" userId="5fb5f9c6-83a1-4ba3-8595-51988b1ef337" providerId="ADAL" clId="{012CF08B-B18E-46AD-A482-B081CDEC17AB}"/>
    <pc:docChg chg="undo custSel addSld delSld modSld sldOrd">
      <pc:chgData name="Mai Tat Chuyen 20213657" userId="5fb5f9c6-83a1-4ba3-8595-51988b1ef337" providerId="ADAL" clId="{012CF08B-B18E-46AD-A482-B081CDEC17AB}" dt="2024-09-10T16:47:36.905" v="2716"/>
      <pc:docMkLst>
        <pc:docMk/>
      </pc:docMkLst>
      <pc:sldChg chg="modSp mod">
        <pc:chgData name="Mai Tat Chuyen 20213657" userId="5fb5f9c6-83a1-4ba3-8595-51988b1ef337" providerId="ADAL" clId="{012CF08B-B18E-46AD-A482-B081CDEC17AB}" dt="2024-09-10T10:18:15.277" v="2197" actId="1076"/>
        <pc:sldMkLst>
          <pc:docMk/>
          <pc:sldMk cId="0" sldId="256"/>
        </pc:sldMkLst>
        <pc:spChg chg="mod">
          <ac:chgData name="Mai Tat Chuyen 20213657" userId="5fb5f9c6-83a1-4ba3-8595-51988b1ef337" providerId="ADAL" clId="{012CF08B-B18E-46AD-A482-B081CDEC17AB}" dt="2024-09-10T10:18:15.277" v="2197" actId="1076"/>
          <ac:spMkLst>
            <pc:docMk/>
            <pc:sldMk cId="0" sldId="256"/>
            <ac:spMk id="214" creationId="{00000000-0000-0000-0000-000000000000}"/>
          </ac:spMkLst>
        </pc:spChg>
        <pc:picChg chg="mod">
          <ac:chgData name="Mai Tat Chuyen 20213657" userId="5fb5f9c6-83a1-4ba3-8595-51988b1ef337" providerId="ADAL" clId="{012CF08B-B18E-46AD-A482-B081CDEC17AB}" dt="2024-09-10T10:15:55.689" v="2102" actId="1076"/>
          <ac:picMkLst>
            <pc:docMk/>
            <pc:sldMk cId="0" sldId="256"/>
            <ac:picMk id="215" creationId="{00000000-0000-0000-0000-000000000000}"/>
          </ac:picMkLst>
        </pc:picChg>
      </pc:sldChg>
      <pc:sldChg chg="addSp modSp mod ord">
        <pc:chgData name="Mai Tat Chuyen 20213657" userId="5fb5f9c6-83a1-4ba3-8595-51988b1ef337" providerId="ADAL" clId="{012CF08B-B18E-46AD-A482-B081CDEC17AB}" dt="2024-09-10T16:21:47.292" v="2341" actId="1035"/>
        <pc:sldMkLst>
          <pc:docMk/>
          <pc:sldMk cId="0" sldId="260"/>
        </pc:sldMkLst>
        <pc:spChg chg="mod">
          <ac:chgData name="Mai Tat Chuyen 20213657" userId="5fb5f9c6-83a1-4ba3-8595-51988b1ef337" providerId="ADAL" clId="{012CF08B-B18E-46AD-A482-B081CDEC17AB}" dt="2024-09-10T16:21:35.668" v="2327" actId="1076"/>
          <ac:spMkLst>
            <pc:docMk/>
            <pc:sldMk cId="0" sldId="260"/>
            <ac:spMk id="2" creationId="{795DBA75-068F-00A6-01D9-E4D90DD7AC75}"/>
          </ac:spMkLst>
        </pc:spChg>
        <pc:spChg chg="mod">
          <ac:chgData name="Mai Tat Chuyen 20213657" userId="5fb5f9c6-83a1-4ba3-8595-51988b1ef337" providerId="ADAL" clId="{012CF08B-B18E-46AD-A482-B081CDEC17AB}" dt="2024-09-10T16:21:30.943" v="2326" actId="20577"/>
          <ac:spMkLst>
            <pc:docMk/>
            <pc:sldMk cId="0" sldId="260"/>
            <ac:spMk id="4" creationId="{9E6C9FDD-D62A-ACAF-452C-4D2707FC66E4}"/>
          </ac:spMkLst>
        </pc:spChg>
        <pc:spChg chg="mod">
          <ac:chgData name="Mai Tat Chuyen 20213657" userId="5fb5f9c6-83a1-4ba3-8595-51988b1ef337" providerId="ADAL" clId="{012CF08B-B18E-46AD-A482-B081CDEC17AB}" dt="2024-09-10T16:09:42.923" v="2298" actId="1076"/>
          <ac:spMkLst>
            <pc:docMk/>
            <pc:sldMk cId="0" sldId="260"/>
            <ac:spMk id="5" creationId="{E554604E-09DD-C76E-66C4-0CB85E094E97}"/>
          </ac:spMkLst>
        </pc:spChg>
        <pc:spChg chg="mod">
          <ac:chgData name="Mai Tat Chuyen 20213657" userId="5fb5f9c6-83a1-4ba3-8595-51988b1ef337" providerId="ADAL" clId="{012CF08B-B18E-46AD-A482-B081CDEC17AB}" dt="2024-09-10T16:10:44.711" v="2305"/>
          <ac:spMkLst>
            <pc:docMk/>
            <pc:sldMk cId="0" sldId="260"/>
            <ac:spMk id="6" creationId="{C48F75E9-0982-BCF0-7ACF-7FA570ECDAE3}"/>
          </ac:spMkLst>
        </pc:spChg>
        <pc:spChg chg="add mod">
          <ac:chgData name="Mai Tat Chuyen 20213657" userId="5fb5f9c6-83a1-4ba3-8595-51988b1ef337" providerId="ADAL" clId="{012CF08B-B18E-46AD-A482-B081CDEC17AB}" dt="2024-09-10T16:09:41.266" v="2297" actId="1076"/>
          <ac:spMkLst>
            <pc:docMk/>
            <pc:sldMk cId="0" sldId="260"/>
            <ac:spMk id="8" creationId="{A4F1F71C-E75F-E6AF-1DBB-10B5A2EAC7AA}"/>
          </ac:spMkLst>
        </pc:spChg>
        <pc:spChg chg="mod">
          <ac:chgData name="Mai Tat Chuyen 20213657" userId="5fb5f9c6-83a1-4ba3-8595-51988b1ef337" providerId="ADAL" clId="{012CF08B-B18E-46AD-A482-B081CDEC17AB}" dt="2024-09-10T16:21:47.292" v="2341" actId="1035"/>
          <ac:spMkLst>
            <pc:docMk/>
            <pc:sldMk cId="0" sldId="260"/>
            <ac:spMk id="9" creationId="{50A7272D-96C1-276B-FD75-3B0E6BA5D983}"/>
          </ac:spMkLst>
        </pc:spChg>
        <pc:picChg chg="add mod modCrop">
          <ac:chgData name="Mai Tat Chuyen 20213657" userId="5fb5f9c6-83a1-4ba3-8595-51988b1ef337" providerId="ADAL" clId="{012CF08B-B18E-46AD-A482-B081CDEC17AB}" dt="2024-09-10T16:09:37.944" v="2296" actId="1076"/>
          <ac:picMkLst>
            <pc:docMk/>
            <pc:sldMk cId="0" sldId="260"/>
            <ac:picMk id="7" creationId="{11B271F7-26DF-B5DA-7BC4-F7392E5260E6}"/>
          </ac:picMkLst>
        </pc:picChg>
        <pc:picChg chg="mod">
          <ac:chgData name="Mai Tat Chuyen 20213657" userId="5fb5f9c6-83a1-4ba3-8595-51988b1ef337" providerId="ADAL" clId="{012CF08B-B18E-46AD-A482-B081CDEC17AB}" dt="2024-09-10T16:21:02.884" v="2317" actId="1076"/>
          <ac:picMkLst>
            <pc:docMk/>
            <pc:sldMk cId="0" sldId="260"/>
            <ac:picMk id="11" creationId="{9C8E5E26-1BE1-23FB-82A9-9D73627FB075}"/>
          </ac:picMkLst>
        </pc:picChg>
        <pc:picChg chg="mod modCrop">
          <ac:chgData name="Mai Tat Chuyen 20213657" userId="5fb5f9c6-83a1-4ba3-8595-51988b1ef337" providerId="ADAL" clId="{012CF08B-B18E-46AD-A482-B081CDEC17AB}" dt="2024-09-10T16:09:33.005" v="2293" actId="1076"/>
          <ac:picMkLst>
            <pc:docMk/>
            <pc:sldMk cId="0" sldId="260"/>
            <ac:picMk id="245" creationId="{00000000-0000-0000-0000-000000000000}"/>
          </ac:picMkLst>
        </pc:picChg>
      </pc:sldChg>
      <pc:sldChg chg="modSp mod">
        <pc:chgData name="Mai Tat Chuyen 20213657" userId="5fb5f9c6-83a1-4ba3-8595-51988b1ef337" providerId="ADAL" clId="{012CF08B-B18E-46AD-A482-B081CDEC17AB}" dt="2024-09-10T09:53:37.692" v="1880"/>
        <pc:sldMkLst>
          <pc:docMk/>
          <pc:sldMk cId="0" sldId="261"/>
        </pc:sldMkLst>
        <pc:spChg chg="mod">
          <ac:chgData name="Mai Tat Chuyen 20213657" userId="5fb5f9c6-83a1-4ba3-8595-51988b1ef337" providerId="ADAL" clId="{012CF08B-B18E-46AD-A482-B081CDEC17AB}" dt="2024-09-10T09:53:37.692" v="1880"/>
          <ac:spMkLst>
            <pc:docMk/>
            <pc:sldMk cId="0" sldId="261"/>
            <ac:spMk id="2" creationId="{406B84D0-74E3-9308-4913-9B238946562C}"/>
          </ac:spMkLst>
        </pc:spChg>
        <pc:spChg chg="mod">
          <ac:chgData name="Mai Tat Chuyen 20213657" userId="5fb5f9c6-83a1-4ba3-8595-51988b1ef337" providerId="ADAL" clId="{012CF08B-B18E-46AD-A482-B081CDEC17AB}" dt="2024-09-10T07:53:31.470" v="1590" actId="114"/>
          <ac:spMkLst>
            <pc:docMk/>
            <pc:sldMk cId="0" sldId="261"/>
            <ac:spMk id="32" creationId="{0E64AB4D-E5AD-9C38-B535-4DCC916B83DA}"/>
          </ac:spMkLst>
        </pc:spChg>
        <pc:spChg chg="mod">
          <ac:chgData name="Mai Tat Chuyen 20213657" userId="5fb5f9c6-83a1-4ba3-8595-51988b1ef337" providerId="ADAL" clId="{012CF08B-B18E-46AD-A482-B081CDEC17AB}" dt="2024-09-10T07:54:39.028" v="1698" actId="113"/>
          <ac:spMkLst>
            <pc:docMk/>
            <pc:sldMk cId="0" sldId="261"/>
            <ac:spMk id="37" creationId="{B0167C90-DB9B-6305-C61B-C6523E0937BA}"/>
          </ac:spMkLst>
        </pc:spChg>
      </pc:sldChg>
      <pc:sldChg chg="addSp delSp modSp mod">
        <pc:chgData name="Mai Tat Chuyen 20213657" userId="5fb5f9c6-83a1-4ba3-8595-51988b1ef337" providerId="ADAL" clId="{012CF08B-B18E-46AD-A482-B081CDEC17AB}" dt="2024-09-10T16:47:34.509" v="2715" actId="20577"/>
        <pc:sldMkLst>
          <pc:docMk/>
          <pc:sldMk cId="0" sldId="262"/>
        </pc:sldMkLst>
        <pc:spChg chg="add del mod">
          <ac:chgData name="Mai Tat Chuyen 20213657" userId="5fb5f9c6-83a1-4ba3-8595-51988b1ef337" providerId="ADAL" clId="{012CF08B-B18E-46AD-A482-B081CDEC17AB}" dt="2024-09-10T16:28:49.817" v="2390" actId="478"/>
          <ac:spMkLst>
            <pc:docMk/>
            <pc:sldMk cId="0" sldId="262"/>
            <ac:spMk id="6" creationId="{5A7F14CE-01C5-DACD-54BC-1A15D0A3790D}"/>
          </ac:spMkLst>
        </pc:spChg>
        <pc:spChg chg="add mod">
          <ac:chgData name="Mai Tat Chuyen 20213657" userId="5fb5f9c6-83a1-4ba3-8595-51988b1ef337" providerId="ADAL" clId="{012CF08B-B18E-46AD-A482-B081CDEC17AB}" dt="2024-09-10T16:30:00.549" v="2458" actId="20577"/>
          <ac:spMkLst>
            <pc:docMk/>
            <pc:sldMk cId="0" sldId="262"/>
            <ac:spMk id="7" creationId="{0598DC81-5ECC-5929-6B5B-C1B73E8415F9}"/>
          </ac:spMkLst>
        </pc:spChg>
        <pc:spChg chg="add mod">
          <ac:chgData name="Mai Tat Chuyen 20213657" userId="5fb5f9c6-83a1-4ba3-8595-51988b1ef337" providerId="ADAL" clId="{012CF08B-B18E-46AD-A482-B081CDEC17AB}" dt="2024-09-10T16:28:47.299" v="2389"/>
          <ac:spMkLst>
            <pc:docMk/>
            <pc:sldMk cId="0" sldId="262"/>
            <ac:spMk id="8" creationId="{0A6E4A00-1D6E-5435-F8C4-9748CB04A23F}"/>
          </ac:spMkLst>
        </pc:spChg>
        <pc:spChg chg="add mod">
          <ac:chgData name="Mai Tat Chuyen 20213657" userId="5fb5f9c6-83a1-4ba3-8595-51988b1ef337" providerId="ADAL" clId="{012CF08B-B18E-46AD-A482-B081CDEC17AB}" dt="2024-09-10T16:29:51.278" v="2456" actId="1076"/>
          <ac:spMkLst>
            <pc:docMk/>
            <pc:sldMk cId="0" sldId="262"/>
            <ac:spMk id="10" creationId="{E144B93F-0AAB-F0AC-6334-CE7823AB396F}"/>
          </ac:spMkLst>
        </pc:spChg>
        <pc:spChg chg="add mod">
          <ac:chgData name="Mai Tat Chuyen 20213657" userId="5fb5f9c6-83a1-4ba3-8595-51988b1ef337" providerId="ADAL" clId="{012CF08B-B18E-46AD-A482-B081CDEC17AB}" dt="2024-09-10T16:29:30.851" v="2432" actId="478"/>
          <ac:spMkLst>
            <pc:docMk/>
            <pc:sldMk cId="0" sldId="262"/>
            <ac:spMk id="12" creationId="{096E0D4A-1FBA-E2E3-28C9-ED09E1D50DDB}"/>
          </ac:spMkLst>
        </pc:spChg>
        <pc:spChg chg="del mod">
          <ac:chgData name="Mai Tat Chuyen 20213657" userId="5fb5f9c6-83a1-4ba3-8595-51988b1ef337" providerId="ADAL" clId="{012CF08B-B18E-46AD-A482-B081CDEC17AB}" dt="2024-09-10T16:29:30.851" v="2432" actId="478"/>
          <ac:spMkLst>
            <pc:docMk/>
            <pc:sldMk cId="0" sldId="262"/>
            <ac:spMk id="256" creationId="{00000000-0000-0000-0000-000000000000}"/>
          </ac:spMkLst>
        </pc:spChg>
        <pc:spChg chg="mod">
          <ac:chgData name="Mai Tat Chuyen 20213657" userId="5fb5f9c6-83a1-4ba3-8595-51988b1ef337" providerId="ADAL" clId="{012CF08B-B18E-46AD-A482-B081CDEC17AB}" dt="2024-09-10T16:47:34.509" v="2715" actId="20577"/>
          <ac:spMkLst>
            <pc:docMk/>
            <pc:sldMk cId="0" sldId="262"/>
            <ac:spMk id="258" creationId="{00000000-0000-0000-0000-000000000000}"/>
          </ac:spMkLst>
        </pc:spChg>
        <pc:picChg chg="mod">
          <ac:chgData name="Mai Tat Chuyen 20213657" userId="5fb5f9c6-83a1-4ba3-8595-51988b1ef337" providerId="ADAL" clId="{012CF08B-B18E-46AD-A482-B081CDEC17AB}" dt="2024-09-10T16:24:04.094" v="2349" actId="1076"/>
          <ac:picMkLst>
            <pc:docMk/>
            <pc:sldMk cId="0" sldId="262"/>
            <ac:picMk id="259" creationId="{00000000-0000-0000-0000-000000000000}"/>
          </ac:picMkLst>
        </pc:picChg>
        <pc:picChg chg="mod">
          <ac:chgData name="Mai Tat Chuyen 20213657" userId="5fb5f9c6-83a1-4ba3-8595-51988b1ef337" providerId="ADAL" clId="{012CF08B-B18E-46AD-A482-B081CDEC17AB}" dt="2024-09-10T16:24:04.094" v="2349" actId="1076"/>
          <ac:picMkLst>
            <pc:docMk/>
            <pc:sldMk cId="0" sldId="262"/>
            <ac:picMk id="260" creationId="{00000000-0000-0000-0000-000000000000}"/>
          </ac:picMkLst>
        </pc:picChg>
        <pc:cxnChg chg="mod">
          <ac:chgData name="Mai Tat Chuyen 20213657" userId="5fb5f9c6-83a1-4ba3-8595-51988b1ef337" providerId="ADAL" clId="{012CF08B-B18E-46AD-A482-B081CDEC17AB}" dt="2024-09-10T16:24:04.094" v="2349" actId="1076"/>
          <ac:cxnSpMkLst>
            <pc:docMk/>
            <pc:sldMk cId="0" sldId="262"/>
            <ac:cxnSpMk id="3" creationId="{E2EC8A41-8F5E-90A0-536A-723B5E10ED85}"/>
          </ac:cxnSpMkLst>
        </pc:cxnChg>
        <pc:cxnChg chg="mod">
          <ac:chgData name="Mai Tat Chuyen 20213657" userId="5fb5f9c6-83a1-4ba3-8595-51988b1ef337" providerId="ADAL" clId="{012CF08B-B18E-46AD-A482-B081CDEC17AB}" dt="2024-09-10T16:24:04.094" v="2349" actId="1076"/>
          <ac:cxnSpMkLst>
            <pc:docMk/>
            <pc:sldMk cId="0" sldId="262"/>
            <ac:cxnSpMk id="4" creationId="{E1C50699-40BE-E8F5-2AC2-52719A638E9C}"/>
          </ac:cxnSpMkLst>
        </pc:cxnChg>
      </pc:sldChg>
      <pc:sldChg chg="modSp mod">
        <pc:chgData name="Mai Tat Chuyen 20213657" userId="5fb5f9c6-83a1-4ba3-8595-51988b1ef337" providerId="ADAL" clId="{012CF08B-B18E-46AD-A482-B081CDEC17AB}" dt="2024-09-10T16:47:36.905" v="2716"/>
        <pc:sldMkLst>
          <pc:docMk/>
          <pc:sldMk cId="0" sldId="263"/>
        </pc:sldMkLst>
        <pc:spChg chg="mod">
          <ac:chgData name="Mai Tat Chuyen 20213657" userId="5fb5f9c6-83a1-4ba3-8595-51988b1ef337" providerId="ADAL" clId="{012CF08B-B18E-46AD-A482-B081CDEC17AB}" dt="2024-09-10T16:47:36.905" v="2716"/>
          <ac:spMkLst>
            <pc:docMk/>
            <pc:sldMk cId="0" sldId="263"/>
            <ac:spMk id="265" creationId="{00000000-0000-0000-0000-000000000000}"/>
          </ac:spMkLst>
        </pc:spChg>
        <pc:spChg chg="mod">
          <ac:chgData name="Mai Tat Chuyen 20213657" userId="5fb5f9c6-83a1-4ba3-8595-51988b1ef337" providerId="ADAL" clId="{012CF08B-B18E-46AD-A482-B081CDEC17AB}" dt="2024-09-10T16:30:20.971" v="2460" actId="14100"/>
          <ac:spMkLst>
            <pc:docMk/>
            <pc:sldMk cId="0" sldId="263"/>
            <ac:spMk id="266" creationId="{00000000-0000-0000-0000-000000000000}"/>
          </ac:spMkLst>
        </pc:spChg>
      </pc:sldChg>
      <pc:sldChg chg="modSp mod">
        <pc:chgData name="Mai Tat Chuyen 20213657" userId="5fb5f9c6-83a1-4ba3-8595-51988b1ef337" providerId="ADAL" clId="{012CF08B-B18E-46AD-A482-B081CDEC17AB}" dt="2024-09-10T16:47:20.709" v="2706" actId="403"/>
        <pc:sldMkLst>
          <pc:docMk/>
          <pc:sldMk cId="0" sldId="264"/>
        </pc:sldMkLst>
        <pc:spChg chg="mod">
          <ac:chgData name="Mai Tat Chuyen 20213657" userId="5fb5f9c6-83a1-4ba3-8595-51988b1ef337" providerId="ADAL" clId="{012CF08B-B18E-46AD-A482-B081CDEC17AB}" dt="2024-09-10T16:47:20.709" v="2706" actId="403"/>
          <ac:spMkLst>
            <pc:docMk/>
            <pc:sldMk cId="0" sldId="264"/>
            <ac:spMk id="275" creationId="{00000000-0000-0000-0000-000000000000}"/>
          </ac:spMkLst>
        </pc:spChg>
      </pc:sldChg>
      <pc:sldChg chg="addSp delSp modSp mod ord">
        <pc:chgData name="Mai Tat Chuyen 20213657" userId="5fb5f9c6-83a1-4ba3-8595-51988b1ef337" providerId="ADAL" clId="{012CF08B-B18E-46AD-A482-B081CDEC17AB}" dt="2024-09-10T09:53:49.999" v="1895"/>
        <pc:sldMkLst>
          <pc:docMk/>
          <pc:sldMk cId="1602445574" sldId="311"/>
        </pc:sldMkLst>
        <pc:spChg chg="mod">
          <ac:chgData name="Mai Tat Chuyen 20213657" userId="5fb5f9c6-83a1-4ba3-8595-51988b1ef337" providerId="ADAL" clId="{012CF08B-B18E-46AD-A482-B081CDEC17AB}" dt="2024-09-10T09:53:49.999" v="1895"/>
          <ac:spMkLst>
            <pc:docMk/>
            <pc:sldMk cId="1602445574" sldId="311"/>
            <ac:spMk id="2" creationId="{64DFCD45-BD23-C24D-48B1-E82F09FEB28D}"/>
          </ac:spMkLst>
        </pc:spChg>
        <pc:spChg chg="add mod">
          <ac:chgData name="Mai Tat Chuyen 20213657" userId="5fb5f9c6-83a1-4ba3-8595-51988b1ef337" providerId="ADAL" clId="{012CF08B-B18E-46AD-A482-B081CDEC17AB}" dt="2024-09-09T17:27:38.769" v="961" actId="1076"/>
          <ac:spMkLst>
            <pc:docMk/>
            <pc:sldMk cId="1602445574" sldId="311"/>
            <ac:spMk id="6" creationId="{BF62E824-FF9B-5796-E950-820D79070DA1}"/>
          </ac:spMkLst>
        </pc:spChg>
        <pc:spChg chg="add mod">
          <ac:chgData name="Mai Tat Chuyen 20213657" userId="5fb5f9c6-83a1-4ba3-8595-51988b1ef337" providerId="ADAL" clId="{012CF08B-B18E-46AD-A482-B081CDEC17AB}" dt="2024-09-09T17:29:23.774" v="972"/>
          <ac:spMkLst>
            <pc:docMk/>
            <pc:sldMk cId="1602445574" sldId="311"/>
            <ac:spMk id="7" creationId="{BBB330A0-A624-692F-A3E8-FA336F1E1B74}"/>
          </ac:spMkLst>
        </pc:spChg>
        <pc:spChg chg="add del">
          <ac:chgData name="Mai Tat Chuyen 20213657" userId="5fb5f9c6-83a1-4ba3-8595-51988b1ef337" providerId="ADAL" clId="{012CF08B-B18E-46AD-A482-B081CDEC17AB}" dt="2024-09-09T17:27:16.090" v="953" actId="22"/>
          <ac:spMkLst>
            <pc:docMk/>
            <pc:sldMk cId="1602445574" sldId="311"/>
            <ac:spMk id="9" creationId="{79F78CC4-34A5-0793-CE5F-628909AE6D07}"/>
          </ac:spMkLst>
        </pc:spChg>
        <pc:spChg chg="add mod">
          <ac:chgData name="Mai Tat Chuyen 20213657" userId="5fb5f9c6-83a1-4ba3-8595-51988b1ef337" providerId="ADAL" clId="{012CF08B-B18E-46AD-A482-B081CDEC17AB}" dt="2024-09-09T17:32:32.789" v="1022" actId="1076"/>
          <ac:spMkLst>
            <pc:docMk/>
            <pc:sldMk cId="1602445574" sldId="311"/>
            <ac:spMk id="12" creationId="{6451FA59-534F-AAAB-674F-CD2BDEE8CBB1}"/>
          </ac:spMkLst>
        </pc:spChg>
        <pc:spChg chg="del">
          <ac:chgData name="Mai Tat Chuyen 20213657" userId="5fb5f9c6-83a1-4ba3-8595-51988b1ef337" providerId="ADAL" clId="{012CF08B-B18E-46AD-A482-B081CDEC17AB}" dt="2024-09-09T17:24:50.696" v="937" actId="478"/>
          <ac:spMkLst>
            <pc:docMk/>
            <pc:sldMk cId="1602445574" sldId="311"/>
            <ac:spMk id="15" creationId="{DE029726-1229-E678-019E-7C7547D62367}"/>
          </ac:spMkLst>
        </pc:spChg>
        <pc:spChg chg="del">
          <ac:chgData name="Mai Tat Chuyen 20213657" userId="5fb5f9c6-83a1-4ba3-8595-51988b1ef337" providerId="ADAL" clId="{012CF08B-B18E-46AD-A482-B081CDEC17AB}" dt="2024-09-09T17:24:37.876" v="928" actId="478"/>
          <ac:spMkLst>
            <pc:docMk/>
            <pc:sldMk cId="1602445574" sldId="311"/>
            <ac:spMk id="16" creationId="{52BBB99F-B9C1-C02B-528E-66F426CDEAAD}"/>
          </ac:spMkLst>
        </pc:spChg>
        <pc:spChg chg="del">
          <ac:chgData name="Mai Tat Chuyen 20213657" userId="5fb5f9c6-83a1-4ba3-8595-51988b1ef337" providerId="ADAL" clId="{012CF08B-B18E-46AD-A482-B081CDEC17AB}" dt="2024-09-09T17:31:23.063" v="1006" actId="478"/>
          <ac:spMkLst>
            <pc:docMk/>
            <pc:sldMk cId="1602445574" sldId="311"/>
            <ac:spMk id="17" creationId="{5DAB7A1B-630F-EC83-1C76-1C6514D32990}"/>
          </ac:spMkLst>
        </pc:spChg>
        <pc:spChg chg="del">
          <ac:chgData name="Mai Tat Chuyen 20213657" userId="5fb5f9c6-83a1-4ba3-8595-51988b1ef337" providerId="ADAL" clId="{012CF08B-B18E-46AD-A482-B081CDEC17AB}" dt="2024-09-09T17:24:48.296" v="936" actId="478"/>
          <ac:spMkLst>
            <pc:docMk/>
            <pc:sldMk cId="1602445574" sldId="311"/>
            <ac:spMk id="18" creationId="{98CA100F-C1B2-1404-AC8C-C0DBEA4B52A8}"/>
          </ac:spMkLst>
        </pc:spChg>
        <pc:spChg chg="add mod">
          <ac:chgData name="Mai Tat Chuyen 20213657" userId="5fb5f9c6-83a1-4ba3-8595-51988b1ef337" providerId="ADAL" clId="{012CF08B-B18E-46AD-A482-B081CDEC17AB}" dt="2024-09-09T17:32:18.930" v="1019" actId="1076"/>
          <ac:spMkLst>
            <pc:docMk/>
            <pc:sldMk cId="1602445574" sldId="311"/>
            <ac:spMk id="20" creationId="{24844EC5-02F1-03F9-AB40-E311F568DB45}"/>
          </ac:spMkLst>
        </pc:spChg>
        <pc:spChg chg="del">
          <ac:chgData name="Mai Tat Chuyen 20213657" userId="5fb5f9c6-83a1-4ba3-8595-51988b1ef337" providerId="ADAL" clId="{012CF08B-B18E-46AD-A482-B081CDEC17AB}" dt="2024-09-09T17:31:24.489" v="1007" actId="478"/>
          <ac:spMkLst>
            <pc:docMk/>
            <pc:sldMk cId="1602445574" sldId="311"/>
            <ac:spMk id="21" creationId="{A7AD8025-58F6-AFB7-F03F-560D48B63D14}"/>
          </ac:spMkLst>
        </pc:spChg>
        <pc:spChg chg="del">
          <ac:chgData name="Mai Tat Chuyen 20213657" userId="5fb5f9c6-83a1-4ba3-8595-51988b1ef337" providerId="ADAL" clId="{012CF08B-B18E-46AD-A482-B081CDEC17AB}" dt="2024-09-09T17:24:47.023" v="935" actId="478"/>
          <ac:spMkLst>
            <pc:docMk/>
            <pc:sldMk cId="1602445574" sldId="311"/>
            <ac:spMk id="22" creationId="{F72CCAD0-AD79-1496-E9B5-B01EF808B280}"/>
          </ac:spMkLst>
        </pc:spChg>
        <pc:spChg chg="del">
          <ac:chgData name="Mai Tat Chuyen 20213657" userId="5fb5f9c6-83a1-4ba3-8595-51988b1ef337" providerId="ADAL" clId="{012CF08B-B18E-46AD-A482-B081CDEC17AB}" dt="2024-09-09T17:24:45.658" v="934" actId="478"/>
          <ac:spMkLst>
            <pc:docMk/>
            <pc:sldMk cId="1602445574" sldId="311"/>
            <ac:spMk id="23" creationId="{AF58B4CD-DB35-E597-B01B-AC010AED07EE}"/>
          </ac:spMkLst>
        </pc:spChg>
        <pc:spChg chg="add mod">
          <ac:chgData name="Mai Tat Chuyen 20213657" userId="5fb5f9c6-83a1-4ba3-8595-51988b1ef337" providerId="ADAL" clId="{012CF08B-B18E-46AD-A482-B081CDEC17AB}" dt="2024-09-09T17:32:18.930" v="1019" actId="1076"/>
          <ac:spMkLst>
            <pc:docMk/>
            <pc:sldMk cId="1602445574" sldId="311"/>
            <ac:spMk id="24" creationId="{AF791A85-912A-7CD5-0FD1-FE44A96F4DAB}"/>
          </ac:spMkLst>
        </pc:spChg>
        <pc:spChg chg="add mod">
          <ac:chgData name="Mai Tat Chuyen 20213657" userId="5fb5f9c6-83a1-4ba3-8595-51988b1ef337" providerId="ADAL" clId="{012CF08B-B18E-46AD-A482-B081CDEC17AB}" dt="2024-09-09T17:32:25.962" v="1021" actId="1076"/>
          <ac:spMkLst>
            <pc:docMk/>
            <pc:sldMk cId="1602445574" sldId="311"/>
            <ac:spMk id="25" creationId="{1F666644-8EAD-BBCD-C3B2-BA72A09EF247}"/>
          </ac:spMkLst>
        </pc:spChg>
        <pc:picChg chg="add mod">
          <ac:chgData name="Mai Tat Chuyen 20213657" userId="5fb5f9c6-83a1-4ba3-8595-51988b1ef337" providerId="ADAL" clId="{012CF08B-B18E-46AD-A482-B081CDEC17AB}" dt="2024-09-09T17:27:35.867" v="960" actId="1076"/>
          <ac:picMkLst>
            <pc:docMk/>
            <pc:sldMk cId="1602445574" sldId="311"/>
            <ac:picMk id="4" creationId="{E6ADCE6D-C6EF-3963-D7DF-8D8D11D6BD6F}"/>
          </ac:picMkLst>
        </pc:picChg>
        <pc:picChg chg="add mod">
          <ac:chgData name="Mai Tat Chuyen 20213657" userId="5fb5f9c6-83a1-4ba3-8595-51988b1ef337" providerId="ADAL" clId="{012CF08B-B18E-46AD-A482-B081CDEC17AB}" dt="2024-09-09T17:27:35.867" v="960" actId="1076"/>
          <ac:picMkLst>
            <pc:docMk/>
            <pc:sldMk cId="1602445574" sldId="311"/>
            <ac:picMk id="5" creationId="{4BB98606-0990-6F13-013C-A7BFE60EEE2A}"/>
          </ac:picMkLst>
        </pc:picChg>
        <pc:picChg chg="add mod">
          <ac:chgData name="Mai Tat Chuyen 20213657" userId="5fb5f9c6-83a1-4ba3-8595-51988b1ef337" providerId="ADAL" clId="{012CF08B-B18E-46AD-A482-B081CDEC17AB}" dt="2024-09-09T17:36:03.820" v="1068" actId="408"/>
          <ac:picMkLst>
            <pc:docMk/>
            <pc:sldMk cId="1602445574" sldId="311"/>
            <ac:picMk id="27" creationId="{883D0284-3C3E-2E71-73C7-1D1339C5B3EC}"/>
          </ac:picMkLst>
        </pc:picChg>
        <pc:picChg chg="add mod">
          <ac:chgData name="Mai Tat Chuyen 20213657" userId="5fb5f9c6-83a1-4ba3-8595-51988b1ef337" providerId="ADAL" clId="{012CF08B-B18E-46AD-A482-B081CDEC17AB}" dt="2024-09-09T17:36:03.820" v="1068" actId="408"/>
          <ac:picMkLst>
            <pc:docMk/>
            <pc:sldMk cId="1602445574" sldId="311"/>
            <ac:picMk id="29" creationId="{16D45CB8-A425-9E23-8C64-722701F10B2E}"/>
          </ac:picMkLst>
        </pc:picChg>
        <pc:picChg chg="add mod">
          <ac:chgData name="Mai Tat Chuyen 20213657" userId="5fb5f9c6-83a1-4ba3-8595-51988b1ef337" providerId="ADAL" clId="{012CF08B-B18E-46AD-A482-B081CDEC17AB}" dt="2024-09-09T17:37:50.993" v="1095" actId="408"/>
          <ac:picMkLst>
            <pc:docMk/>
            <pc:sldMk cId="1602445574" sldId="311"/>
            <ac:picMk id="31" creationId="{FC415A29-E597-FDAA-1BEC-BAFD45D4DBCF}"/>
          </ac:picMkLst>
        </pc:picChg>
        <pc:picChg chg="add mod">
          <ac:chgData name="Mai Tat Chuyen 20213657" userId="5fb5f9c6-83a1-4ba3-8595-51988b1ef337" providerId="ADAL" clId="{012CF08B-B18E-46AD-A482-B081CDEC17AB}" dt="2024-09-09T17:37:50.993" v="1095" actId="408"/>
          <ac:picMkLst>
            <pc:docMk/>
            <pc:sldMk cId="1602445574" sldId="311"/>
            <ac:picMk id="33" creationId="{45EFF368-7070-1508-F0B6-43BD97246A02}"/>
          </ac:picMkLst>
        </pc:picChg>
        <pc:picChg chg="add mod">
          <ac:chgData name="Mai Tat Chuyen 20213657" userId="5fb5f9c6-83a1-4ba3-8595-51988b1ef337" providerId="ADAL" clId="{012CF08B-B18E-46AD-A482-B081CDEC17AB}" dt="2024-09-09T17:37:50.993" v="1095" actId="408"/>
          <ac:picMkLst>
            <pc:docMk/>
            <pc:sldMk cId="1602445574" sldId="311"/>
            <ac:picMk id="35" creationId="{C3DFF5BA-9F62-414D-6689-F8C8EDD86ED1}"/>
          </ac:picMkLst>
        </pc:picChg>
        <pc:picChg chg="mod">
          <ac:chgData name="Mai Tat Chuyen 20213657" userId="5fb5f9c6-83a1-4ba3-8595-51988b1ef337" providerId="ADAL" clId="{012CF08B-B18E-46AD-A482-B081CDEC17AB}" dt="2024-09-09T17:36:03.820" v="1068" actId="408"/>
          <ac:picMkLst>
            <pc:docMk/>
            <pc:sldMk cId="1602445574" sldId="311"/>
            <ac:picMk id="1025" creationId="{49D3A322-4870-5B89-7923-64EBBE1B6793}"/>
          </ac:picMkLst>
        </pc:picChg>
        <pc:picChg chg="mod">
          <ac:chgData name="Mai Tat Chuyen 20213657" userId="5fb5f9c6-83a1-4ba3-8595-51988b1ef337" providerId="ADAL" clId="{012CF08B-B18E-46AD-A482-B081CDEC17AB}" dt="2024-09-09T17:36:03.820" v="1068" actId="408"/>
          <ac:picMkLst>
            <pc:docMk/>
            <pc:sldMk cId="1602445574" sldId="311"/>
            <ac:picMk id="1026" creationId="{7C94B3AF-1627-B4DB-E0CA-912BA39D8BA0}"/>
          </ac:picMkLst>
        </pc:picChg>
        <pc:picChg chg="mod">
          <ac:chgData name="Mai Tat Chuyen 20213657" userId="5fb5f9c6-83a1-4ba3-8595-51988b1ef337" providerId="ADAL" clId="{012CF08B-B18E-46AD-A482-B081CDEC17AB}" dt="2024-09-09T17:37:50.993" v="1095" actId="408"/>
          <ac:picMkLst>
            <pc:docMk/>
            <pc:sldMk cId="1602445574" sldId="311"/>
            <ac:picMk id="1027" creationId="{80790A10-B258-969F-49EA-2AD0B98C34C3}"/>
          </ac:picMkLst>
        </pc:picChg>
        <pc:picChg chg="mod">
          <ac:chgData name="Mai Tat Chuyen 20213657" userId="5fb5f9c6-83a1-4ba3-8595-51988b1ef337" providerId="ADAL" clId="{012CF08B-B18E-46AD-A482-B081CDEC17AB}" dt="2024-09-09T17:37:50.993" v="1095" actId="408"/>
          <ac:picMkLst>
            <pc:docMk/>
            <pc:sldMk cId="1602445574" sldId="311"/>
            <ac:picMk id="1028" creationId="{40CF3DF9-2BD1-2BFC-49D1-118BFB1CE64B}"/>
          </ac:picMkLst>
        </pc:picChg>
        <pc:picChg chg="mod">
          <ac:chgData name="Mai Tat Chuyen 20213657" userId="5fb5f9c6-83a1-4ba3-8595-51988b1ef337" providerId="ADAL" clId="{012CF08B-B18E-46AD-A482-B081CDEC17AB}" dt="2024-09-09T17:36:03.820" v="1068" actId="408"/>
          <ac:picMkLst>
            <pc:docMk/>
            <pc:sldMk cId="1602445574" sldId="311"/>
            <ac:picMk id="1029" creationId="{4AD2A86A-D860-5817-9C58-12C30DFD61A3}"/>
          </ac:picMkLst>
        </pc:picChg>
      </pc:sldChg>
      <pc:sldChg chg="addSp delSp modSp mod ord modShow">
        <pc:chgData name="Mai Tat Chuyen 20213657" userId="5fb5f9c6-83a1-4ba3-8595-51988b1ef337" providerId="ADAL" clId="{012CF08B-B18E-46AD-A482-B081CDEC17AB}" dt="2024-09-10T09:53:58.796" v="1911"/>
        <pc:sldMkLst>
          <pc:docMk/>
          <pc:sldMk cId="239778970" sldId="312"/>
        </pc:sldMkLst>
        <pc:spChg chg="mod">
          <ac:chgData name="Mai Tat Chuyen 20213657" userId="5fb5f9c6-83a1-4ba3-8595-51988b1ef337" providerId="ADAL" clId="{012CF08B-B18E-46AD-A482-B081CDEC17AB}" dt="2024-09-09T17:19:39.523" v="915" actId="14100"/>
          <ac:spMkLst>
            <pc:docMk/>
            <pc:sldMk cId="239778970" sldId="312"/>
            <ac:spMk id="8" creationId="{BE8CDEEF-8E70-1FE7-5D88-E8A9F78DF876}"/>
          </ac:spMkLst>
        </pc:spChg>
        <pc:spChg chg="add">
          <ac:chgData name="Mai Tat Chuyen 20213657" userId="5fb5f9c6-83a1-4ba3-8595-51988b1ef337" providerId="ADAL" clId="{012CF08B-B18E-46AD-A482-B081CDEC17AB}" dt="2024-09-09T17:18:42.015" v="898" actId="11529"/>
          <ac:spMkLst>
            <pc:docMk/>
            <pc:sldMk cId="239778970" sldId="312"/>
            <ac:spMk id="13" creationId="{DAE6091C-ED99-B1C4-E168-B79CFC7ADC30}"/>
          </ac:spMkLst>
        </pc:spChg>
        <pc:spChg chg="add mod">
          <ac:chgData name="Mai Tat Chuyen 20213657" userId="5fb5f9c6-83a1-4ba3-8595-51988b1ef337" providerId="ADAL" clId="{012CF08B-B18E-46AD-A482-B081CDEC17AB}" dt="2024-09-09T17:19:29.652" v="913" actId="1076"/>
          <ac:spMkLst>
            <pc:docMk/>
            <pc:sldMk cId="239778970" sldId="312"/>
            <ac:spMk id="14" creationId="{50095267-ED12-B132-8649-E606D44515CD}"/>
          </ac:spMkLst>
        </pc:spChg>
        <pc:spChg chg="add mod">
          <ac:chgData name="Mai Tat Chuyen 20213657" userId="5fb5f9c6-83a1-4ba3-8595-51988b1ef337" providerId="ADAL" clId="{012CF08B-B18E-46AD-A482-B081CDEC17AB}" dt="2024-09-10T08:02:32.178" v="1776" actId="14100"/>
          <ac:spMkLst>
            <pc:docMk/>
            <pc:sldMk cId="239778970" sldId="312"/>
            <ac:spMk id="16" creationId="{BED67DF5-C8A9-9A14-A103-766C7332999F}"/>
          </ac:spMkLst>
        </pc:spChg>
        <pc:spChg chg="add del mod">
          <ac:chgData name="Mai Tat Chuyen 20213657" userId="5fb5f9c6-83a1-4ba3-8595-51988b1ef337" providerId="ADAL" clId="{012CF08B-B18E-46AD-A482-B081CDEC17AB}" dt="2024-09-09T17:23:34.123" v="921" actId="478"/>
          <ac:spMkLst>
            <pc:docMk/>
            <pc:sldMk cId="239778970" sldId="312"/>
            <ac:spMk id="18" creationId="{92EBA8EC-8203-4D5E-EF60-8ACE727F2860}"/>
          </ac:spMkLst>
        </pc:spChg>
        <pc:spChg chg="add mod">
          <ac:chgData name="Mai Tat Chuyen 20213657" userId="5fb5f9c6-83a1-4ba3-8595-51988b1ef337" providerId="ADAL" clId="{012CF08B-B18E-46AD-A482-B081CDEC17AB}" dt="2024-09-10T09:53:58.796" v="1911"/>
          <ac:spMkLst>
            <pc:docMk/>
            <pc:sldMk cId="239778970" sldId="312"/>
            <ac:spMk id="19" creationId="{8DDBA7A7-2529-8D09-4B94-9CE77AB827C6}"/>
          </ac:spMkLst>
        </pc:spChg>
        <pc:spChg chg="mod">
          <ac:chgData name="Mai Tat Chuyen 20213657" userId="5fb5f9c6-83a1-4ba3-8595-51988b1ef337" providerId="ADAL" clId="{012CF08B-B18E-46AD-A482-B081CDEC17AB}" dt="2024-09-09T17:11:55.594" v="826" actId="20577"/>
          <ac:spMkLst>
            <pc:docMk/>
            <pc:sldMk cId="239778970" sldId="312"/>
            <ac:spMk id="257" creationId="{00000000-0000-0000-0000-000000000000}"/>
          </ac:spMkLst>
        </pc:spChg>
        <pc:spChg chg="del mod">
          <ac:chgData name="Mai Tat Chuyen 20213657" userId="5fb5f9c6-83a1-4ba3-8595-51988b1ef337" providerId="ADAL" clId="{012CF08B-B18E-46AD-A482-B081CDEC17AB}" dt="2024-09-09T17:23:32.065" v="920" actId="478"/>
          <ac:spMkLst>
            <pc:docMk/>
            <pc:sldMk cId="239778970" sldId="312"/>
            <ac:spMk id="258" creationId="{00000000-0000-0000-0000-000000000000}"/>
          </ac:spMkLst>
        </pc:spChg>
        <pc:picChg chg="add del mod">
          <ac:chgData name="Mai Tat Chuyen 20213657" userId="5fb5f9c6-83a1-4ba3-8595-51988b1ef337" providerId="ADAL" clId="{012CF08B-B18E-46AD-A482-B081CDEC17AB}" dt="2024-09-09T17:14:03.540" v="852" actId="478"/>
          <ac:picMkLst>
            <pc:docMk/>
            <pc:sldMk cId="239778970" sldId="312"/>
            <ac:picMk id="3" creationId="{222C296F-C856-4709-FE64-E146233FB4AE}"/>
          </ac:picMkLst>
        </pc:picChg>
        <pc:picChg chg="add del mod">
          <ac:chgData name="Mai Tat Chuyen 20213657" userId="5fb5f9c6-83a1-4ba3-8595-51988b1ef337" providerId="ADAL" clId="{012CF08B-B18E-46AD-A482-B081CDEC17AB}" dt="2024-09-09T17:15:49.485" v="856" actId="478"/>
          <ac:picMkLst>
            <pc:docMk/>
            <pc:sldMk cId="239778970" sldId="312"/>
            <ac:picMk id="4" creationId="{D9C92C3B-F5D9-43F3-03EB-0A887853BCBD}"/>
          </ac:picMkLst>
        </pc:picChg>
        <pc:picChg chg="add del mod">
          <ac:chgData name="Mai Tat Chuyen 20213657" userId="5fb5f9c6-83a1-4ba3-8595-51988b1ef337" providerId="ADAL" clId="{012CF08B-B18E-46AD-A482-B081CDEC17AB}" dt="2024-09-09T17:16:42.091" v="865" actId="478"/>
          <ac:picMkLst>
            <pc:docMk/>
            <pc:sldMk cId="239778970" sldId="312"/>
            <ac:picMk id="6" creationId="{6CFA23D5-1E98-1204-29BF-178780C75AA9}"/>
          </ac:picMkLst>
        </pc:picChg>
        <pc:picChg chg="add mod modCrop">
          <ac:chgData name="Mai Tat Chuyen 20213657" userId="5fb5f9c6-83a1-4ba3-8595-51988b1ef337" providerId="ADAL" clId="{012CF08B-B18E-46AD-A482-B081CDEC17AB}" dt="2024-09-09T17:19:25.749" v="912" actId="1076"/>
          <ac:picMkLst>
            <pc:docMk/>
            <pc:sldMk cId="239778970" sldId="312"/>
            <ac:picMk id="9" creationId="{AE8EEC15-7F35-F191-F83F-E52CF2246DBA}"/>
          </ac:picMkLst>
        </pc:picChg>
        <pc:picChg chg="mod">
          <ac:chgData name="Mai Tat Chuyen 20213657" userId="5fb5f9c6-83a1-4ba3-8595-51988b1ef337" providerId="ADAL" clId="{012CF08B-B18E-46AD-A482-B081CDEC17AB}" dt="2024-09-09T17:18:35.540" v="896" actId="1076"/>
          <ac:picMkLst>
            <pc:docMk/>
            <pc:sldMk cId="239778970" sldId="312"/>
            <ac:picMk id="1026" creationId="{6627715E-DA51-0C85-4B50-407DDC2E5519}"/>
          </ac:picMkLst>
        </pc:picChg>
        <pc:cxnChg chg="add del">
          <ac:chgData name="Mai Tat Chuyen 20213657" userId="5fb5f9c6-83a1-4ba3-8595-51988b1ef337" providerId="ADAL" clId="{012CF08B-B18E-46AD-A482-B081CDEC17AB}" dt="2024-09-09T17:18:14.632" v="892" actId="478"/>
          <ac:cxnSpMkLst>
            <pc:docMk/>
            <pc:sldMk cId="239778970" sldId="312"/>
            <ac:cxnSpMk id="11" creationId="{3AA4D71C-EDEA-DA8A-929A-6763B0B4FC2E}"/>
          </ac:cxnSpMkLst>
        </pc:cxnChg>
        <pc:cxnChg chg="add del mod">
          <ac:chgData name="Mai Tat Chuyen 20213657" userId="5fb5f9c6-83a1-4ba3-8595-51988b1ef337" providerId="ADAL" clId="{012CF08B-B18E-46AD-A482-B081CDEC17AB}" dt="2024-09-09T17:18:15.317" v="893" actId="478"/>
          <ac:cxnSpMkLst>
            <pc:docMk/>
            <pc:sldMk cId="239778970" sldId="312"/>
            <ac:cxnSpMk id="12" creationId="{0AC3DD36-FE6C-EF43-AE72-6FDE05E3A7A4}"/>
          </ac:cxnSpMkLst>
        </pc:cxnChg>
      </pc:sldChg>
      <pc:sldChg chg="addSp modSp mod">
        <pc:chgData name="Mai Tat Chuyen 20213657" userId="5fb5f9c6-83a1-4ba3-8595-51988b1ef337" providerId="ADAL" clId="{012CF08B-B18E-46AD-A482-B081CDEC17AB}" dt="2024-09-10T09:54:11.335" v="1927"/>
        <pc:sldMkLst>
          <pc:docMk/>
          <pc:sldMk cId="3346360927" sldId="314"/>
        </pc:sldMkLst>
        <pc:spChg chg="add mod">
          <ac:chgData name="Mai Tat Chuyen 20213657" userId="5fb5f9c6-83a1-4ba3-8595-51988b1ef337" providerId="ADAL" clId="{012CF08B-B18E-46AD-A482-B081CDEC17AB}" dt="2024-09-10T08:08:47.913" v="1801" actId="571"/>
          <ac:spMkLst>
            <pc:docMk/>
            <pc:sldMk cId="3346360927" sldId="314"/>
            <ac:spMk id="8" creationId="{2866B1FD-9861-4434-5AD6-63A9AC821A52}"/>
          </ac:spMkLst>
        </pc:spChg>
        <pc:spChg chg="mod">
          <ac:chgData name="Mai Tat Chuyen 20213657" userId="5fb5f9c6-83a1-4ba3-8595-51988b1ef337" providerId="ADAL" clId="{012CF08B-B18E-46AD-A482-B081CDEC17AB}" dt="2024-09-10T09:54:11.335" v="1927"/>
          <ac:spMkLst>
            <pc:docMk/>
            <pc:sldMk cId="3346360927" sldId="314"/>
            <ac:spMk id="10" creationId="{40EF2703-875C-F4D1-51A9-DEABB53BA738}"/>
          </ac:spMkLst>
        </pc:spChg>
        <pc:spChg chg="add mod">
          <ac:chgData name="Mai Tat Chuyen 20213657" userId="5fb5f9c6-83a1-4ba3-8595-51988b1ef337" providerId="ADAL" clId="{012CF08B-B18E-46AD-A482-B081CDEC17AB}" dt="2024-09-10T08:10:38.800" v="1819" actId="1076"/>
          <ac:spMkLst>
            <pc:docMk/>
            <pc:sldMk cId="3346360927" sldId="314"/>
            <ac:spMk id="11" creationId="{0067D5D4-26B6-5ABB-982C-3360D092AFFF}"/>
          </ac:spMkLst>
        </pc:spChg>
        <pc:spChg chg="mod">
          <ac:chgData name="Mai Tat Chuyen 20213657" userId="5fb5f9c6-83a1-4ba3-8595-51988b1ef337" providerId="ADAL" clId="{012CF08B-B18E-46AD-A482-B081CDEC17AB}" dt="2024-09-10T08:10:38.800" v="1819" actId="1076"/>
          <ac:spMkLst>
            <pc:docMk/>
            <pc:sldMk cId="3346360927" sldId="314"/>
            <ac:spMk id="12" creationId="{B520E3A6-F7F7-B7A0-203D-9D60689BE782}"/>
          </ac:spMkLst>
        </pc:spChg>
        <pc:spChg chg="add mod">
          <ac:chgData name="Mai Tat Chuyen 20213657" userId="5fb5f9c6-83a1-4ba3-8595-51988b1ef337" providerId="ADAL" clId="{012CF08B-B18E-46AD-A482-B081CDEC17AB}" dt="2024-09-10T08:10:38.800" v="1819" actId="1076"/>
          <ac:spMkLst>
            <pc:docMk/>
            <pc:sldMk cId="3346360927" sldId="314"/>
            <ac:spMk id="15" creationId="{F9EB7F1B-C8E8-6B42-389A-FDD598171DE9}"/>
          </ac:spMkLst>
        </pc:spChg>
        <pc:spChg chg="add mod">
          <ac:chgData name="Mai Tat Chuyen 20213657" userId="5fb5f9c6-83a1-4ba3-8595-51988b1ef337" providerId="ADAL" clId="{012CF08B-B18E-46AD-A482-B081CDEC17AB}" dt="2024-09-10T08:12:01.438" v="1838" actId="1076"/>
          <ac:spMkLst>
            <pc:docMk/>
            <pc:sldMk cId="3346360927" sldId="314"/>
            <ac:spMk id="16" creationId="{E69E25F3-6519-D592-F735-C168174D7C50}"/>
          </ac:spMkLst>
        </pc:spChg>
        <pc:spChg chg="add mod">
          <ac:chgData name="Mai Tat Chuyen 20213657" userId="5fb5f9c6-83a1-4ba3-8595-51988b1ef337" providerId="ADAL" clId="{012CF08B-B18E-46AD-A482-B081CDEC17AB}" dt="2024-09-10T08:11:58.251" v="1837" actId="1076"/>
          <ac:spMkLst>
            <pc:docMk/>
            <pc:sldMk cId="3346360927" sldId="314"/>
            <ac:spMk id="17" creationId="{5F79079E-CADD-ADFC-AB29-2ABB12EFE194}"/>
          </ac:spMkLst>
        </pc:spChg>
        <pc:spChg chg="mod">
          <ac:chgData name="Mai Tat Chuyen 20213657" userId="5fb5f9c6-83a1-4ba3-8595-51988b1ef337" providerId="ADAL" clId="{012CF08B-B18E-46AD-A482-B081CDEC17AB}" dt="2024-09-10T08:12:25.294" v="1849" actId="1076"/>
          <ac:spMkLst>
            <pc:docMk/>
            <pc:sldMk cId="3346360927" sldId="314"/>
            <ac:spMk id="18" creationId="{98CA100F-C1B2-1404-AC8C-C0DBEA4B52A8}"/>
          </ac:spMkLst>
        </pc:spChg>
        <pc:spChg chg="mod">
          <ac:chgData name="Mai Tat Chuyen 20213657" userId="5fb5f9c6-83a1-4ba3-8595-51988b1ef337" providerId="ADAL" clId="{012CF08B-B18E-46AD-A482-B081CDEC17AB}" dt="2024-09-10T08:10:38.800" v="1819" actId="1076"/>
          <ac:spMkLst>
            <pc:docMk/>
            <pc:sldMk cId="3346360927" sldId="314"/>
            <ac:spMk id="24" creationId="{E88AC712-B7B8-52CB-A4B2-F70CE8719418}"/>
          </ac:spMkLst>
        </pc:spChg>
        <pc:spChg chg="mod">
          <ac:chgData name="Mai Tat Chuyen 20213657" userId="5fb5f9c6-83a1-4ba3-8595-51988b1ef337" providerId="ADAL" clId="{012CF08B-B18E-46AD-A482-B081CDEC17AB}" dt="2024-09-10T08:10:38.800" v="1819" actId="1076"/>
          <ac:spMkLst>
            <pc:docMk/>
            <pc:sldMk cId="3346360927" sldId="314"/>
            <ac:spMk id="27" creationId="{E9C53B3D-632E-7BAE-96EE-41BD3204A84B}"/>
          </ac:spMkLst>
        </pc:spChg>
        <pc:picChg chg="add mod">
          <ac:chgData name="Mai Tat Chuyen 20213657" userId="5fb5f9c6-83a1-4ba3-8595-51988b1ef337" providerId="ADAL" clId="{012CF08B-B18E-46AD-A482-B081CDEC17AB}" dt="2024-09-10T08:08:47.913" v="1801" actId="571"/>
          <ac:picMkLst>
            <pc:docMk/>
            <pc:sldMk cId="3346360927" sldId="314"/>
            <ac:picMk id="7" creationId="{FC01614B-8583-E51F-1E46-4F74BD1B3973}"/>
          </ac:picMkLst>
        </pc:picChg>
        <pc:picChg chg="mod">
          <ac:chgData name="Mai Tat Chuyen 20213657" userId="5fb5f9c6-83a1-4ba3-8595-51988b1ef337" providerId="ADAL" clId="{012CF08B-B18E-46AD-A482-B081CDEC17AB}" dt="2024-09-10T08:10:38.800" v="1819" actId="1076"/>
          <ac:picMkLst>
            <pc:docMk/>
            <pc:sldMk cId="3346360927" sldId="314"/>
            <ac:picMk id="2049" creationId="{D2E320DD-178B-36A1-9D63-84726D729DD8}"/>
          </ac:picMkLst>
        </pc:picChg>
        <pc:picChg chg="mod">
          <ac:chgData name="Mai Tat Chuyen 20213657" userId="5fb5f9c6-83a1-4ba3-8595-51988b1ef337" providerId="ADAL" clId="{012CF08B-B18E-46AD-A482-B081CDEC17AB}" dt="2024-09-10T08:10:38.800" v="1819" actId="1076"/>
          <ac:picMkLst>
            <pc:docMk/>
            <pc:sldMk cId="3346360927" sldId="314"/>
            <ac:picMk id="2050" creationId="{D4A50CA0-0084-8814-4B9E-58A8BE220F31}"/>
          </ac:picMkLst>
        </pc:picChg>
        <pc:picChg chg="mod">
          <ac:chgData name="Mai Tat Chuyen 20213657" userId="5fb5f9c6-83a1-4ba3-8595-51988b1ef337" providerId="ADAL" clId="{012CF08B-B18E-46AD-A482-B081CDEC17AB}" dt="2024-09-10T08:10:38.800" v="1819" actId="1076"/>
          <ac:picMkLst>
            <pc:docMk/>
            <pc:sldMk cId="3346360927" sldId="314"/>
            <ac:picMk id="2051" creationId="{9B518967-F4D3-7307-5189-DD830C2B6BEA}"/>
          </ac:picMkLst>
        </pc:picChg>
        <pc:inkChg chg="mod">
          <ac:chgData name="Mai Tat Chuyen 20213657" userId="5fb5f9c6-83a1-4ba3-8595-51988b1ef337" providerId="ADAL" clId="{012CF08B-B18E-46AD-A482-B081CDEC17AB}" dt="2024-09-10T08:10:38.800" v="1819" actId="1076"/>
          <ac:inkMkLst>
            <pc:docMk/>
            <pc:sldMk cId="3346360927" sldId="314"/>
            <ac:inkMk id="2" creationId="{57DAD7B9-00DF-5447-3500-176A3B3C61C4}"/>
          </ac:inkMkLst>
        </pc:inkChg>
        <pc:inkChg chg="mod">
          <ac:chgData name="Mai Tat Chuyen 20213657" userId="5fb5f9c6-83a1-4ba3-8595-51988b1ef337" providerId="ADAL" clId="{012CF08B-B18E-46AD-A482-B081CDEC17AB}" dt="2024-09-10T08:10:38.800" v="1819" actId="1076"/>
          <ac:inkMkLst>
            <pc:docMk/>
            <pc:sldMk cId="3346360927" sldId="314"/>
            <ac:inkMk id="4" creationId="{65BCE3B3-2E65-0A27-1195-868F41E073FE}"/>
          </ac:inkMkLst>
        </pc:inkChg>
      </pc:sldChg>
      <pc:sldChg chg="del">
        <pc:chgData name="Mai Tat Chuyen 20213657" userId="5fb5f9c6-83a1-4ba3-8595-51988b1ef337" providerId="ADAL" clId="{012CF08B-B18E-46AD-A482-B081CDEC17AB}" dt="2024-09-09T18:26:32.670" v="1302" actId="2696"/>
        <pc:sldMkLst>
          <pc:docMk/>
          <pc:sldMk cId="3859751570" sldId="317"/>
        </pc:sldMkLst>
      </pc:sldChg>
      <pc:sldChg chg="modSp mod ord">
        <pc:chgData name="Mai Tat Chuyen 20213657" userId="5fb5f9c6-83a1-4ba3-8595-51988b1ef337" providerId="ADAL" clId="{012CF08B-B18E-46AD-A482-B081CDEC17AB}" dt="2024-09-10T10:39:39.444" v="2252" actId="20577"/>
        <pc:sldMkLst>
          <pc:docMk/>
          <pc:sldMk cId="2310099039" sldId="318"/>
        </pc:sldMkLst>
        <pc:spChg chg="mod">
          <ac:chgData name="Mai Tat Chuyen 20213657" userId="5fb5f9c6-83a1-4ba3-8595-51988b1ef337" providerId="ADAL" clId="{012CF08B-B18E-46AD-A482-B081CDEC17AB}" dt="2024-09-10T10:35:04.384" v="2229" actId="1076"/>
          <ac:spMkLst>
            <pc:docMk/>
            <pc:sldMk cId="2310099039" sldId="318"/>
            <ac:spMk id="2" creationId="{406B84D0-74E3-9308-4913-9B238946562C}"/>
          </ac:spMkLst>
        </pc:spChg>
        <pc:spChg chg="mod">
          <ac:chgData name="Mai Tat Chuyen 20213657" userId="5fb5f9c6-83a1-4ba3-8595-51988b1ef337" providerId="ADAL" clId="{012CF08B-B18E-46AD-A482-B081CDEC17AB}" dt="2024-09-10T10:39:39.444" v="2252" actId="20577"/>
          <ac:spMkLst>
            <pc:docMk/>
            <pc:sldMk cId="2310099039" sldId="318"/>
            <ac:spMk id="10" creationId="{CFF571E6-8F53-9A7C-E058-9937DA495E1E}"/>
          </ac:spMkLst>
        </pc:spChg>
      </pc:sldChg>
      <pc:sldChg chg="modSp mod">
        <pc:chgData name="Mai Tat Chuyen 20213657" userId="5fb5f9c6-83a1-4ba3-8595-51988b1ef337" providerId="ADAL" clId="{012CF08B-B18E-46AD-A482-B081CDEC17AB}" dt="2024-09-09T18:46:00.281" v="1376"/>
        <pc:sldMkLst>
          <pc:docMk/>
          <pc:sldMk cId="4054947507" sldId="319"/>
        </pc:sldMkLst>
        <pc:spChg chg="mod">
          <ac:chgData name="Mai Tat Chuyen 20213657" userId="5fb5f9c6-83a1-4ba3-8595-51988b1ef337" providerId="ADAL" clId="{012CF08B-B18E-46AD-A482-B081CDEC17AB}" dt="2024-09-09T18:46:00.281" v="1376"/>
          <ac:spMkLst>
            <pc:docMk/>
            <pc:sldMk cId="4054947507" sldId="319"/>
            <ac:spMk id="275" creationId="{00000000-0000-0000-0000-000000000000}"/>
          </ac:spMkLst>
        </pc:spChg>
      </pc:sldChg>
      <pc:sldChg chg="addSp delSp modSp mod ord modShow">
        <pc:chgData name="Mai Tat Chuyen 20213657" userId="5fb5f9c6-83a1-4ba3-8595-51988b1ef337" providerId="ADAL" clId="{012CF08B-B18E-46AD-A482-B081CDEC17AB}" dt="2024-09-10T09:37:38.093" v="1873" actId="729"/>
        <pc:sldMkLst>
          <pc:docMk/>
          <pc:sldMk cId="2567861604" sldId="320"/>
        </pc:sldMkLst>
        <pc:spChg chg="mod">
          <ac:chgData name="Mai Tat Chuyen 20213657" userId="5fb5f9c6-83a1-4ba3-8595-51988b1ef337" providerId="ADAL" clId="{012CF08B-B18E-46AD-A482-B081CDEC17AB}" dt="2024-09-09T14:52:50.396" v="52" actId="1076"/>
          <ac:spMkLst>
            <pc:docMk/>
            <pc:sldMk cId="2567861604" sldId="320"/>
            <ac:spMk id="2" creationId="{ED7423CE-A183-51CD-2CB5-12D4A5BFC5D7}"/>
          </ac:spMkLst>
        </pc:spChg>
        <pc:spChg chg="mod">
          <ac:chgData name="Mai Tat Chuyen 20213657" userId="5fb5f9c6-83a1-4ba3-8595-51988b1ef337" providerId="ADAL" clId="{012CF08B-B18E-46AD-A482-B081CDEC17AB}" dt="2024-09-09T14:30:24.916" v="28" actId="1076"/>
          <ac:spMkLst>
            <pc:docMk/>
            <pc:sldMk cId="2567861604" sldId="320"/>
            <ac:spMk id="3" creationId="{B784599A-821C-AD49-34AF-E13B1654889D}"/>
          </ac:spMkLst>
        </pc:spChg>
        <pc:spChg chg="add del">
          <ac:chgData name="Mai Tat Chuyen 20213657" userId="5fb5f9c6-83a1-4ba3-8595-51988b1ef337" providerId="ADAL" clId="{012CF08B-B18E-46AD-A482-B081CDEC17AB}" dt="2024-09-09T14:30:42.942" v="30" actId="478"/>
          <ac:spMkLst>
            <pc:docMk/>
            <pc:sldMk cId="2567861604" sldId="320"/>
            <ac:spMk id="5" creationId="{D9563EF5-5C5A-514B-F866-2AF63588CDB2}"/>
          </ac:spMkLst>
        </pc:spChg>
        <pc:spChg chg="mod">
          <ac:chgData name="Mai Tat Chuyen 20213657" userId="5fb5f9c6-83a1-4ba3-8595-51988b1ef337" providerId="ADAL" clId="{012CF08B-B18E-46AD-A482-B081CDEC17AB}" dt="2024-09-09T18:53:35.346" v="1399" actId="1076"/>
          <ac:spMkLst>
            <pc:docMk/>
            <pc:sldMk cId="2567861604" sldId="320"/>
            <ac:spMk id="6" creationId="{8A0EB174-DBA1-4DA2-A62E-378011EF1454}"/>
          </ac:spMkLst>
        </pc:spChg>
        <pc:spChg chg="add del">
          <ac:chgData name="Mai Tat Chuyen 20213657" userId="5fb5f9c6-83a1-4ba3-8595-51988b1ef337" providerId="ADAL" clId="{012CF08B-B18E-46AD-A482-B081CDEC17AB}" dt="2024-09-09T14:30:38.871" v="29" actId="478"/>
          <ac:spMkLst>
            <pc:docMk/>
            <pc:sldMk cId="2567861604" sldId="320"/>
            <ac:spMk id="7" creationId="{C8F7742F-ECBB-39B9-8906-61881A993E98}"/>
          </ac:spMkLst>
        </pc:spChg>
        <pc:spChg chg="add del">
          <ac:chgData name="Mai Tat Chuyen 20213657" userId="5fb5f9c6-83a1-4ba3-8595-51988b1ef337" providerId="ADAL" clId="{012CF08B-B18E-46AD-A482-B081CDEC17AB}" dt="2024-09-09T14:29:38.963" v="5" actId="478"/>
          <ac:spMkLst>
            <pc:docMk/>
            <pc:sldMk cId="2567861604" sldId="320"/>
            <ac:spMk id="9" creationId="{8A48EEA0-EF90-4CD1-E418-81A2E1B8A88E}"/>
          </ac:spMkLst>
        </pc:spChg>
        <pc:spChg chg="add del mod">
          <ac:chgData name="Mai Tat Chuyen 20213657" userId="5fb5f9c6-83a1-4ba3-8595-51988b1ef337" providerId="ADAL" clId="{012CF08B-B18E-46AD-A482-B081CDEC17AB}" dt="2024-09-09T14:54:09.941" v="77" actId="478"/>
          <ac:spMkLst>
            <pc:docMk/>
            <pc:sldMk cId="2567861604" sldId="320"/>
            <ac:spMk id="15" creationId="{7E737380-B622-0457-15AF-D735F6A4010B}"/>
          </ac:spMkLst>
        </pc:spChg>
        <pc:spChg chg="add del mod">
          <ac:chgData name="Mai Tat Chuyen 20213657" userId="5fb5f9c6-83a1-4ba3-8595-51988b1ef337" providerId="ADAL" clId="{012CF08B-B18E-46AD-A482-B081CDEC17AB}" dt="2024-09-09T14:52:24.734" v="45" actId="478"/>
          <ac:spMkLst>
            <pc:docMk/>
            <pc:sldMk cId="2567861604" sldId="320"/>
            <ac:spMk id="16" creationId="{076F42AD-07A0-E05B-BA40-489617D716AD}"/>
          </ac:spMkLst>
        </pc:spChg>
        <pc:spChg chg="add">
          <ac:chgData name="Mai Tat Chuyen 20213657" userId="5fb5f9c6-83a1-4ba3-8595-51988b1ef337" providerId="ADAL" clId="{012CF08B-B18E-46AD-A482-B081CDEC17AB}" dt="2024-09-09T14:53:37.150" v="61"/>
          <ac:spMkLst>
            <pc:docMk/>
            <pc:sldMk cId="2567861604" sldId="320"/>
            <ac:spMk id="20" creationId="{12E064D5-DEEE-9540-7308-6F7C9EA52A1A}"/>
          </ac:spMkLst>
        </pc:spChg>
        <pc:picChg chg="add mod">
          <ac:chgData name="Mai Tat Chuyen 20213657" userId="5fb5f9c6-83a1-4ba3-8595-51988b1ef337" providerId="ADAL" clId="{012CF08B-B18E-46AD-A482-B081CDEC17AB}" dt="2024-09-09T15:05:23.454" v="100" actId="1076"/>
          <ac:picMkLst>
            <pc:docMk/>
            <pc:sldMk cId="2567861604" sldId="320"/>
            <ac:picMk id="11" creationId="{E6FF319B-4113-D7E5-E36B-F6EA03655B23}"/>
          </ac:picMkLst>
        </pc:picChg>
        <pc:picChg chg="add mod">
          <ac:chgData name="Mai Tat Chuyen 20213657" userId="5fb5f9c6-83a1-4ba3-8595-51988b1ef337" providerId="ADAL" clId="{012CF08B-B18E-46AD-A482-B081CDEC17AB}" dt="2024-09-09T14:31:34.237" v="32"/>
          <ac:picMkLst>
            <pc:docMk/>
            <pc:sldMk cId="2567861604" sldId="320"/>
            <ac:picMk id="13" creationId="{B2AD4851-583D-0409-374B-FB6AFDDEB6F3}"/>
          </ac:picMkLst>
        </pc:picChg>
        <pc:picChg chg="add del mod modCrop">
          <ac:chgData name="Mai Tat Chuyen 20213657" userId="5fb5f9c6-83a1-4ba3-8595-51988b1ef337" providerId="ADAL" clId="{012CF08B-B18E-46AD-A482-B081CDEC17AB}" dt="2024-09-09T15:05:20.504" v="96" actId="478"/>
          <ac:picMkLst>
            <pc:docMk/>
            <pc:sldMk cId="2567861604" sldId="320"/>
            <ac:picMk id="17" creationId="{ABF071A2-EAF7-8B23-5130-0B406FB163CB}"/>
          </ac:picMkLst>
        </pc:picChg>
        <pc:picChg chg="add del mod">
          <ac:chgData name="Mai Tat Chuyen 20213657" userId="5fb5f9c6-83a1-4ba3-8595-51988b1ef337" providerId="ADAL" clId="{012CF08B-B18E-46AD-A482-B081CDEC17AB}" dt="2024-09-09T15:05:21.980" v="99" actId="478"/>
          <ac:picMkLst>
            <pc:docMk/>
            <pc:sldMk cId="2567861604" sldId="320"/>
            <ac:picMk id="19" creationId="{D84160ED-8AFF-AEC5-9FE9-598675726A72}"/>
          </ac:picMkLst>
        </pc:picChg>
        <pc:picChg chg="add del mod">
          <ac:chgData name="Mai Tat Chuyen 20213657" userId="5fb5f9c6-83a1-4ba3-8595-51988b1ef337" providerId="ADAL" clId="{012CF08B-B18E-46AD-A482-B081CDEC17AB}" dt="2024-09-09T15:05:21.541" v="98" actId="478"/>
          <ac:picMkLst>
            <pc:docMk/>
            <pc:sldMk cId="2567861604" sldId="320"/>
            <ac:picMk id="21" creationId="{D957F24B-7BB1-7818-3303-B40005284F8A}"/>
          </ac:picMkLst>
        </pc:picChg>
        <pc:picChg chg="add del mod">
          <ac:chgData name="Mai Tat Chuyen 20213657" userId="5fb5f9c6-83a1-4ba3-8595-51988b1ef337" providerId="ADAL" clId="{012CF08B-B18E-46AD-A482-B081CDEC17AB}" dt="2024-09-09T15:05:20.913" v="97" actId="478"/>
          <ac:picMkLst>
            <pc:docMk/>
            <pc:sldMk cId="2567861604" sldId="320"/>
            <ac:picMk id="1030" creationId="{1FCB4A5B-5730-D984-CF28-8095A49C9F97}"/>
          </ac:picMkLst>
        </pc:picChg>
      </pc:sldChg>
      <pc:sldChg chg="addSp delSp modSp mod ord">
        <pc:chgData name="Mai Tat Chuyen 20213657" userId="5fb5f9c6-83a1-4ba3-8595-51988b1ef337" providerId="ADAL" clId="{012CF08B-B18E-46AD-A482-B081CDEC17AB}" dt="2024-09-10T10:13:00.737" v="2098"/>
        <pc:sldMkLst>
          <pc:docMk/>
          <pc:sldMk cId="2049359480" sldId="321"/>
        </pc:sldMkLst>
        <pc:spChg chg="del">
          <ac:chgData name="Mai Tat Chuyen 20213657" userId="5fb5f9c6-83a1-4ba3-8595-51988b1ef337" providerId="ADAL" clId="{012CF08B-B18E-46AD-A482-B081CDEC17AB}" dt="2024-09-09T15:22:22.169" v="137" actId="478"/>
          <ac:spMkLst>
            <pc:docMk/>
            <pc:sldMk cId="2049359480" sldId="321"/>
            <ac:spMk id="2" creationId="{FB86F678-1B06-58CB-FB6A-41E50379F5F5}"/>
          </ac:spMkLst>
        </pc:spChg>
        <pc:spChg chg="mod">
          <ac:chgData name="Mai Tat Chuyen 20213657" userId="5fb5f9c6-83a1-4ba3-8595-51988b1ef337" providerId="ADAL" clId="{012CF08B-B18E-46AD-A482-B081CDEC17AB}" dt="2024-09-10T10:13:00.737" v="2098"/>
          <ac:spMkLst>
            <pc:docMk/>
            <pc:sldMk cId="2049359480" sldId="321"/>
            <ac:spMk id="3" creationId="{C74872B1-EDEB-5932-084F-66C68EFF59AF}"/>
          </ac:spMkLst>
        </pc:spChg>
        <pc:spChg chg="add mod">
          <ac:chgData name="Mai Tat Chuyen 20213657" userId="5fb5f9c6-83a1-4ba3-8595-51988b1ef337" providerId="ADAL" clId="{012CF08B-B18E-46AD-A482-B081CDEC17AB}" dt="2024-09-09T15:42:31.897" v="350" actId="1036"/>
          <ac:spMkLst>
            <pc:docMk/>
            <pc:sldMk cId="2049359480" sldId="321"/>
            <ac:spMk id="5" creationId="{BE5137FC-E388-6C4C-9A6F-1F3A4C52D117}"/>
          </ac:spMkLst>
        </pc:spChg>
        <pc:spChg chg="add mod">
          <ac:chgData name="Mai Tat Chuyen 20213657" userId="5fb5f9c6-83a1-4ba3-8595-51988b1ef337" providerId="ADAL" clId="{012CF08B-B18E-46AD-A482-B081CDEC17AB}" dt="2024-09-09T15:42:31.897" v="350" actId="1036"/>
          <ac:spMkLst>
            <pc:docMk/>
            <pc:sldMk cId="2049359480" sldId="321"/>
            <ac:spMk id="8" creationId="{A774F652-49FA-2406-65DC-5B6EEAC57938}"/>
          </ac:spMkLst>
        </pc:spChg>
        <pc:spChg chg="add mod">
          <ac:chgData name="Mai Tat Chuyen 20213657" userId="5fb5f9c6-83a1-4ba3-8595-51988b1ef337" providerId="ADAL" clId="{012CF08B-B18E-46AD-A482-B081CDEC17AB}" dt="2024-09-09T15:42:31.897" v="350" actId="1036"/>
          <ac:spMkLst>
            <pc:docMk/>
            <pc:sldMk cId="2049359480" sldId="321"/>
            <ac:spMk id="11" creationId="{EF905407-DBAD-C89C-9ED4-5E3055427C19}"/>
          </ac:spMkLst>
        </pc:spChg>
        <pc:spChg chg="add mod">
          <ac:chgData name="Mai Tat Chuyen 20213657" userId="5fb5f9c6-83a1-4ba3-8595-51988b1ef337" providerId="ADAL" clId="{012CF08B-B18E-46AD-A482-B081CDEC17AB}" dt="2024-09-09T15:42:31.897" v="350" actId="1036"/>
          <ac:spMkLst>
            <pc:docMk/>
            <pc:sldMk cId="2049359480" sldId="321"/>
            <ac:spMk id="14" creationId="{0B99289F-BFDC-8804-370B-D645749514F9}"/>
          </ac:spMkLst>
        </pc:spChg>
        <pc:spChg chg="add mod">
          <ac:chgData name="Mai Tat Chuyen 20213657" userId="5fb5f9c6-83a1-4ba3-8595-51988b1ef337" providerId="ADAL" clId="{012CF08B-B18E-46AD-A482-B081CDEC17AB}" dt="2024-09-09T15:56:45.356" v="552" actId="114"/>
          <ac:spMkLst>
            <pc:docMk/>
            <pc:sldMk cId="2049359480" sldId="321"/>
            <ac:spMk id="17" creationId="{5E6CF211-2801-4346-1937-A1F8E2304996}"/>
          </ac:spMkLst>
        </pc:spChg>
        <pc:spChg chg="add mod">
          <ac:chgData name="Mai Tat Chuyen 20213657" userId="5fb5f9c6-83a1-4ba3-8595-51988b1ef337" providerId="ADAL" clId="{012CF08B-B18E-46AD-A482-B081CDEC17AB}" dt="2024-09-09T15:42:51.895" v="362" actId="1076"/>
          <ac:spMkLst>
            <pc:docMk/>
            <pc:sldMk cId="2049359480" sldId="321"/>
            <ac:spMk id="35" creationId="{FE27AD71-40CA-5B44-38A6-AC43F0A449A1}"/>
          </ac:spMkLst>
        </pc:spChg>
        <pc:spChg chg="add mod">
          <ac:chgData name="Mai Tat Chuyen 20213657" userId="5fb5f9c6-83a1-4ba3-8595-51988b1ef337" providerId="ADAL" clId="{012CF08B-B18E-46AD-A482-B081CDEC17AB}" dt="2024-09-09T15:42:57.232" v="363"/>
          <ac:spMkLst>
            <pc:docMk/>
            <pc:sldMk cId="2049359480" sldId="321"/>
            <ac:spMk id="36" creationId="{B9A1435D-3197-490F-1EEF-2CB97126DA3D}"/>
          </ac:spMkLst>
        </pc:spChg>
        <pc:spChg chg="add mod">
          <ac:chgData name="Mai Tat Chuyen 20213657" userId="5fb5f9c6-83a1-4ba3-8595-51988b1ef337" providerId="ADAL" clId="{012CF08B-B18E-46AD-A482-B081CDEC17AB}" dt="2024-09-09T15:44:28.676" v="405" actId="1076"/>
          <ac:spMkLst>
            <pc:docMk/>
            <pc:sldMk cId="2049359480" sldId="321"/>
            <ac:spMk id="44" creationId="{2E119D9B-7A24-EACE-2EAB-CB859FD717D2}"/>
          </ac:spMkLst>
        </pc:spChg>
        <pc:spChg chg="add mod">
          <ac:chgData name="Mai Tat Chuyen 20213657" userId="5fb5f9c6-83a1-4ba3-8595-51988b1ef337" providerId="ADAL" clId="{012CF08B-B18E-46AD-A482-B081CDEC17AB}" dt="2024-09-09T15:44:31.908" v="406" actId="1076"/>
          <ac:spMkLst>
            <pc:docMk/>
            <pc:sldMk cId="2049359480" sldId="321"/>
            <ac:spMk id="45" creationId="{3264DE23-3CCE-759A-094C-624BE55294F4}"/>
          </ac:spMkLst>
        </pc:spChg>
        <pc:spChg chg="add mod">
          <ac:chgData name="Mai Tat Chuyen 20213657" userId="5fb5f9c6-83a1-4ba3-8595-51988b1ef337" providerId="ADAL" clId="{012CF08B-B18E-46AD-A482-B081CDEC17AB}" dt="2024-09-09T15:44:36.539" v="407" actId="1076"/>
          <ac:spMkLst>
            <pc:docMk/>
            <pc:sldMk cId="2049359480" sldId="321"/>
            <ac:spMk id="46" creationId="{BEFA9166-679E-6C3C-42BF-E3DA06350ECC}"/>
          </ac:spMkLst>
        </pc:spChg>
        <pc:spChg chg="add mod">
          <ac:chgData name="Mai Tat Chuyen 20213657" userId="5fb5f9c6-83a1-4ba3-8595-51988b1ef337" providerId="ADAL" clId="{012CF08B-B18E-46AD-A482-B081CDEC17AB}" dt="2024-09-09T18:40:58.160" v="1358"/>
          <ac:spMkLst>
            <pc:docMk/>
            <pc:sldMk cId="2049359480" sldId="321"/>
            <ac:spMk id="54" creationId="{E0CA8E3B-DCB1-7D61-6765-7789B8AE5548}"/>
          </ac:spMkLst>
        </pc:spChg>
        <pc:picChg chg="add mod modCrop">
          <ac:chgData name="Mai Tat Chuyen 20213657" userId="5fb5f9c6-83a1-4ba3-8595-51988b1ef337" providerId="ADAL" clId="{012CF08B-B18E-46AD-A482-B081CDEC17AB}" dt="2024-09-09T15:42:31.897" v="350" actId="1036"/>
          <ac:picMkLst>
            <pc:docMk/>
            <pc:sldMk cId="2049359480" sldId="321"/>
            <ac:picMk id="4" creationId="{98861D76-AB2D-A4B4-9829-BDECBA34676A}"/>
          </ac:picMkLst>
        </pc:picChg>
        <pc:cxnChg chg="add mod">
          <ac:chgData name="Mai Tat Chuyen 20213657" userId="5fb5f9c6-83a1-4ba3-8595-51988b1ef337" providerId="ADAL" clId="{012CF08B-B18E-46AD-A482-B081CDEC17AB}" dt="2024-09-09T15:42:31.897" v="350" actId="1036"/>
          <ac:cxnSpMkLst>
            <pc:docMk/>
            <pc:sldMk cId="2049359480" sldId="321"/>
            <ac:cxnSpMk id="7" creationId="{79575723-BBB8-15D8-34A0-C9BB27C379F0}"/>
          </ac:cxnSpMkLst>
        </pc:cxnChg>
        <pc:cxnChg chg="add mod">
          <ac:chgData name="Mai Tat Chuyen 20213657" userId="5fb5f9c6-83a1-4ba3-8595-51988b1ef337" providerId="ADAL" clId="{012CF08B-B18E-46AD-A482-B081CDEC17AB}" dt="2024-09-09T15:42:31.897" v="350" actId="1036"/>
          <ac:cxnSpMkLst>
            <pc:docMk/>
            <pc:sldMk cId="2049359480" sldId="321"/>
            <ac:cxnSpMk id="9" creationId="{E3548149-824F-2DFF-EF9F-7886BD5A513E}"/>
          </ac:cxnSpMkLst>
        </pc:cxnChg>
        <pc:cxnChg chg="add mod">
          <ac:chgData name="Mai Tat Chuyen 20213657" userId="5fb5f9c6-83a1-4ba3-8595-51988b1ef337" providerId="ADAL" clId="{012CF08B-B18E-46AD-A482-B081CDEC17AB}" dt="2024-09-09T15:42:31.897" v="350" actId="1036"/>
          <ac:cxnSpMkLst>
            <pc:docMk/>
            <pc:sldMk cId="2049359480" sldId="321"/>
            <ac:cxnSpMk id="13" creationId="{9AC1551B-D4FE-043E-424F-DA9D062CD496}"/>
          </ac:cxnSpMkLst>
        </pc:cxnChg>
        <pc:cxnChg chg="add mod">
          <ac:chgData name="Mai Tat Chuyen 20213657" userId="5fb5f9c6-83a1-4ba3-8595-51988b1ef337" providerId="ADAL" clId="{012CF08B-B18E-46AD-A482-B081CDEC17AB}" dt="2024-09-09T15:42:31.897" v="350" actId="1036"/>
          <ac:cxnSpMkLst>
            <pc:docMk/>
            <pc:sldMk cId="2049359480" sldId="321"/>
            <ac:cxnSpMk id="19" creationId="{70C1E588-E29B-892A-5F17-A71BE9A604FB}"/>
          </ac:cxnSpMkLst>
        </pc:cxnChg>
        <pc:cxnChg chg="add mod">
          <ac:chgData name="Mai Tat Chuyen 20213657" userId="5fb5f9c6-83a1-4ba3-8595-51988b1ef337" providerId="ADAL" clId="{012CF08B-B18E-46AD-A482-B081CDEC17AB}" dt="2024-09-09T15:42:31.897" v="350" actId="1036"/>
          <ac:cxnSpMkLst>
            <pc:docMk/>
            <pc:sldMk cId="2049359480" sldId="321"/>
            <ac:cxnSpMk id="21" creationId="{DE042019-C8AB-0784-F277-5D123361C732}"/>
          </ac:cxnSpMkLst>
        </pc:cxnChg>
        <pc:cxnChg chg="add mod">
          <ac:chgData name="Mai Tat Chuyen 20213657" userId="5fb5f9c6-83a1-4ba3-8595-51988b1ef337" providerId="ADAL" clId="{012CF08B-B18E-46AD-A482-B081CDEC17AB}" dt="2024-09-09T15:42:31.897" v="350" actId="1036"/>
          <ac:cxnSpMkLst>
            <pc:docMk/>
            <pc:sldMk cId="2049359480" sldId="321"/>
            <ac:cxnSpMk id="23" creationId="{894BD540-F522-623C-E238-913E1C4259D4}"/>
          </ac:cxnSpMkLst>
        </pc:cxnChg>
        <pc:cxnChg chg="add mod">
          <ac:chgData name="Mai Tat Chuyen 20213657" userId="5fb5f9c6-83a1-4ba3-8595-51988b1ef337" providerId="ADAL" clId="{012CF08B-B18E-46AD-A482-B081CDEC17AB}" dt="2024-09-09T15:42:31.897" v="350" actId="1036"/>
          <ac:cxnSpMkLst>
            <pc:docMk/>
            <pc:sldMk cId="2049359480" sldId="321"/>
            <ac:cxnSpMk id="26" creationId="{A84926ED-086B-4483-44DF-412641FAE53F}"/>
          </ac:cxnSpMkLst>
        </pc:cxnChg>
        <pc:cxnChg chg="add mod">
          <ac:chgData name="Mai Tat Chuyen 20213657" userId="5fb5f9c6-83a1-4ba3-8595-51988b1ef337" providerId="ADAL" clId="{012CF08B-B18E-46AD-A482-B081CDEC17AB}" dt="2024-09-09T15:42:31.897" v="350" actId="1036"/>
          <ac:cxnSpMkLst>
            <pc:docMk/>
            <pc:sldMk cId="2049359480" sldId="321"/>
            <ac:cxnSpMk id="28" creationId="{57754050-65E9-A90E-2758-98C3CA4219B0}"/>
          </ac:cxnSpMkLst>
        </pc:cxnChg>
        <pc:cxnChg chg="add mod">
          <ac:chgData name="Mai Tat Chuyen 20213657" userId="5fb5f9c6-83a1-4ba3-8595-51988b1ef337" providerId="ADAL" clId="{012CF08B-B18E-46AD-A482-B081CDEC17AB}" dt="2024-09-09T15:42:27.927" v="345" actId="1076"/>
          <ac:cxnSpMkLst>
            <pc:docMk/>
            <pc:sldMk cId="2049359480" sldId="321"/>
            <ac:cxnSpMk id="30" creationId="{055B3AEF-6282-034C-338C-B31153996087}"/>
          </ac:cxnSpMkLst>
        </pc:cxnChg>
        <pc:cxnChg chg="add mod">
          <ac:chgData name="Mai Tat Chuyen 20213657" userId="5fb5f9c6-83a1-4ba3-8595-51988b1ef337" providerId="ADAL" clId="{012CF08B-B18E-46AD-A482-B081CDEC17AB}" dt="2024-09-09T15:42:42.621" v="355" actId="14100"/>
          <ac:cxnSpMkLst>
            <pc:docMk/>
            <pc:sldMk cId="2049359480" sldId="321"/>
            <ac:cxnSpMk id="32" creationId="{AE6FE3FB-6DA0-5F9F-71B1-1CE7565C2968}"/>
          </ac:cxnSpMkLst>
        </pc:cxnChg>
        <pc:cxnChg chg="add mod">
          <ac:chgData name="Mai Tat Chuyen 20213657" userId="5fb5f9c6-83a1-4ba3-8595-51988b1ef337" providerId="ADAL" clId="{012CF08B-B18E-46AD-A482-B081CDEC17AB}" dt="2024-09-09T15:43:18.060" v="368" actId="1076"/>
          <ac:cxnSpMkLst>
            <pc:docMk/>
            <pc:sldMk cId="2049359480" sldId="321"/>
            <ac:cxnSpMk id="37" creationId="{6384549B-B1F7-DB65-CBE4-97464CA704DA}"/>
          </ac:cxnSpMkLst>
        </pc:cxnChg>
        <pc:cxnChg chg="add mod">
          <ac:chgData name="Mai Tat Chuyen 20213657" userId="5fb5f9c6-83a1-4ba3-8595-51988b1ef337" providerId="ADAL" clId="{012CF08B-B18E-46AD-A482-B081CDEC17AB}" dt="2024-09-09T15:43:24.447" v="371" actId="14100"/>
          <ac:cxnSpMkLst>
            <pc:docMk/>
            <pc:sldMk cId="2049359480" sldId="321"/>
            <ac:cxnSpMk id="40" creationId="{681386AF-53A6-199A-8127-BCD84592D841}"/>
          </ac:cxnSpMkLst>
        </pc:cxnChg>
        <pc:cxnChg chg="add mod">
          <ac:chgData name="Mai Tat Chuyen 20213657" userId="5fb5f9c6-83a1-4ba3-8595-51988b1ef337" providerId="ADAL" clId="{012CF08B-B18E-46AD-A482-B081CDEC17AB}" dt="2024-09-09T15:43:30.821" v="374" actId="14100"/>
          <ac:cxnSpMkLst>
            <pc:docMk/>
            <pc:sldMk cId="2049359480" sldId="321"/>
            <ac:cxnSpMk id="42" creationId="{38F8EE90-B5A2-5A4A-16F7-8C5DD360D0B2}"/>
          </ac:cxnSpMkLst>
        </pc:cxnChg>
        <pc:cxnChg chg="add mod">
          <ac:chgData name="Mai Tat Chuyen 20213657" userId="5fb5f9c6-83a1-4ba3-8595-51988b1ef337" providerId="ADAL" clId="{012CF08B-B18E-46AD-A482-B081CDEC17AB}" dt="2024-09-09T15:44:46.378" v="410" actId="14100"/>
          <ac:cxnSpMkLst>
            <pc:docMk/>
            <pc:sldMk cId="2049359480" sldId="321"/>
            <ac:cxnSpMk id="47" creationId="{1D3FFD4C-C0B9-D124-5BB2-1C449D740E8A}"/>
          </ac:cxnSpMkLst>
        </pc:cxnChg>
        <pc:cxnChg chg="add mod">
          <ac:chgData name="Mai Tat Chuyen 20213657" userId="5fb5f9c6-83a1-4ba3-8595-51988b1ef337" providerId="ADAL" clId="{012CF08B-B18E-46AD-A482-B081CDEC17AB}" dt="2024-09-09T15:44:52.671" v="413" actId="14100"/>
          <ac:cxnSpMkLst>
            <pc:docMk/>
            <pc:sldMk cId="2049359480" sldId="321"/>
            <ac:cxnSpMk id="49" creationId="{CB07C1B3-77A5-CA52-0785-2A02596E0016}"/>
          </ac:cxnSpMkLst>
        </pc:cxnChg>
        <pc:cxnChg chg="add mod">
          <ac:chgData name="Mai Tat Chuyen 20213657" userId="5fb5f9c6-83a1-4ba3-8595-51988b1ef337" providerId="ADAL" clId="{012CF08B-B18E-46AD-A482-B081CDEC17AB}" dt="2024-09-09T15:52:28.178" v="445"/>
          <ac:cxnSpMkLst>
            <pc:docMk/>
            <pc:sldMk cId="2049359480" sldId="321"/>
            <ac:cxnSpMk id="51" creationId="{3CAF613F-634C-2425-C5AC-4545A804C7A2}"/>
          </ac:cxnSpMkLst>
        </pc:cxnChg>
        <pc:cxnChg chg="add mod">
          <ac:chgData name="Mai Tat Chuyen 20213657" userId="5fb5f9c6-83a1-4ba3-8595-51988b1ef337" providerId="ADAL" clId="{012CF08B-B18E-46AD-A482-B081CDEC17AB}" dt="2024-09-09T15:56:36.456" v="537" actId="208"/>
          <ac:cxnSpMkLst>
            <pc:docMk/>
            <pc:sldMk cId="2049359480" sldId="321"/>
            <ac:cxnSpMk id="53" creationId="{FB843204-88A9-26A0-32F3-A0A13E80C8FE}"/>
          </ac:cxnSpMkLst>
        </pc:cxnChg>
      </pc:sldChg>
      <pc:sldChg chg="addSp delSp modSp mod ord">
        <pc:chgData name="Mai Tat Chuyen 20213657" userId="5fb5f9c6-83a1-4ba3-8595-51988b1ef337" providerId="ADAL" clId="{012CF08B-B18E-46AD-A482-B081CDEC17AB}" dt="2024-09-10T16:43:00.608" v="2699" actId="207"/>
        <pc:sldMkLst>
          <pc:docMk/>
          <pc:sldMk cId="3934172242" sldId="322"/>
        </pc:sldMkLst>
        <pc:spChg chg="mod">
          <ac:chgData name="Mai Tat Chuyen 20213657" userId="5fb5f9c6-83a1-4ba3-8595-51988b1ef337" providerId="ADAL" clId="{012CF08B-B18E-46AD-A482-B081CDEC17AB}" dt="2024-09-10T16:42:27.298" v="2697" actId="207"/>
          <ac:spMkLst>
            <pc:docMk/>
            <pc:sldMk cId="3934172242" sldId="322"/>
            <ac:spMk id="2" creationId="{64DFCD45-BD23-C24D-48B1-E82F09FEB28D}"/>
          </ac:spMkLst>
        </pc:spChg>
        <pc:spChg chg="mod">
          <ac:chgData name="Mai Tat Chuyen 20213657" userId="5fb5f9c6-83a1-4ba3-8595-51988b1ef337" providerId="ADAL" clId="{012CF08B-B18E-46AD-A482-B081CDEC17AB}" dt="2024-09-10T16:42:27.298" v="2697" actId="207"/>
          <ac:spMkLst>
            <pc:docMk/>
            <pc:sldMk cId="3934172242" sldId="322"/>
            <ac:spMk id="3" creationId="{805FB054-3876-4156-C699-CC1C76658BDC}"/>
          </ac:spMkLst>
        </pc:spChg>
        <pc:spChg chg="mod">
          <ac:chgData name="Mai Tat Chuyen 20213657" userId="5fb5f9c6-83a1-4ba3-8595-51988b1ef337" providerId="ADAL" clId="{012CF08B-B18E-46AD-A482-B081CDEC17AB}" dt="2024-09-10T16:42:27.298" v="2697" actId="207"/>
          <ac:spMkLst>
            <pc:docMk/>
            <pc:sldMk cId="3934172242" sldId="322"/>
            <ac:spMk id="4" creationId="{6FEEF910-53F8-E16D-4DEB-BE3B47951A5D}"/>
          </ac:spMkLst>
        </pc:spChg>
        <pc:spChg chg="mod">
          <ac:chgData name="Mai Tat Chuyen 20213657" userId="5fb5f9c6-83a1-4ba3-8595-51988b1ef337" providerId="ADAL" clId="{012CF08B-B18E-46AD-A482-B081CDEC17AB}" dt="2024-09-10T16:42:27.298" v="2697" actId="207"/>
          <ac:spMkLst>
            <pc:docMk/>
            <pc:sldMk cId="3934172242" sldId="322"/>
            <ac:spMk id="5" creationId="{ADBE36A5-D3E0-7662-99E6-CA3B9F98593A}"/>
          </ac:spMkLst>
        </pc:spChg>
        <pc:spChg chg="del">
          <ac:chgData name="Mai Tat Chuyen 20213657" userId="5fb5f9c6-83a1-4ba3-8595-51988b1ef337" providerId="ADAL" clId="{012CF08B-B18E-46AD-A482-B081CDEC17AB}" dt="2024-09-10T16:35:13.696" v="2503" actId="478"/>
          <ac:spMkLst>
            <pc:docMk/>
            <pc:sldMk cId="3934172242" sldId="322"/>
            <ac:spMk id="6" creationId="{2D142D08-03AD-523B-C593-5A86C05CBE61}"/>
          </ac:spMkLst>
        </pc:spChg>
        <pc:spChg chg="mod">
          <ac:chgData name="Mai Tat Chuyen 20213657" userId="5fb5f9c6-83a1-4ba3-8595-51988b1ef337" providerId="ADAL" clId="{012CF08B-B18E-46AD-A482-B081CDEC17AB}" dt="2024-09-10T16:42:27.298" v="2697" actId="207"/>
          <ac:spMkLst>
            <pc:docMk/>
            <pc:sldMk cId="3934172242" sldId="322"/>
            <ac:spMk id="7" creationId="{2AFB0AAC-9CAA-4275-3B2B-5ADC4C93F895}"/>
          </ac:spMkLst>
        </pc:spChg>
        <pc:spChg chg="mod">
          <ac:chgData name="Mai Tat Chuyen 20213657" userId="5fb5f9c6-83a1-4ba3-8595-51988b1ef337" providerId="ADAL" clId="{012CF08B-B18E-46AD-A482-B081CDEC17AB}" dt="2024-09-10T16:42:27.298" v="2697" actId="207"/>
          <ac:spMkLst>
            <pc:docMk/>
            <pc:sldMk cId="3934172242" sldId="322"/>
            <ac:spMk id="8" creationId="{72DA9B29-CD6E-A45C-619C-11CE84BE2B53}"/>
          </ac:spMkLst>
        </pc:spChg>
        <pc:spChg chg="mod">
          <ac:chgData name="Mai Tat Chuyen 20213657" userId="5fb5f9c6-83a1-4ba3-8595-51988b1ef337" providerId="ADAL" clId="{012CF08B-B18E-46AD-A482-B081CDEC17AB}" dt="2024-09-10T16:43:00.608" v="2699" actId="207"/>
          <ac:spMkLst>
            <pc:docMk/>
            <pc:sldMk cId="3934172242" sldId="322"/>
            <ac:spMk id="10" creationId="{19266D18-31CF-70B1-BB5A-FF19E2F5B041}"/>
          </ac:spMkLst>
        </pc:spChg>
        <pc:spChg chg="add del mod">
          <ac:chgData name="Mai Tat Chuyen 20213657" userId="5fb5f9c6-83a1-4ba3-8595-51988b1ef337" providerId="ADAL" clId="{012CF08B-B18E-46AD-A482-B081CDEC17AB}" dt="2024-09-10T16:37:21.420" v="2552" actId="478"/>
          <ac:spMkLst>
            <pc:docMk/>
            <pc:sldMk cId="3934172242" sldId="322"/>
            <ac:spMk id="11" creationId="{E044A1B0-4196-2536-B6D5-21E8AD8C5C98}"/>
          </ac:spMkLst>
        </pc:spChg>
        <pc:spChg chg="mod">
          <ac:chgData name="Mai Tat Chuyen 20213657" userId="5fb5f9c6-83a1-4ba3-8595-51988b1ef337" providerId="ADAL" clId="{012CF08B-B18E-46AD-A482-B081CDEC17AB}" dt="2024-09-10T16:42:27.298" v="2697" actId="207"/>
          <ac:spMkLst>
            <pc:docMk/>
            <pc:sldMk cId="3934172242" sldId="322"/>
            <ac:spMk id="13" creationId="{3A5B44F4-3564-AA07-3746-5D0FD6A9AA01}"/>
          </ac:spMkLst>
        </pc:spChg>
        <pc:spChg chg="mod">
          <ac:chgData name="Mai Tat Chuyen 20213657" userId="5fb5f9c6-83a1-4ba3-8595-51988b1ef337" providerId="ADAL" clId="{012CF08B-B18E-46AD-A482-B081CDEC17AB}" dt="2024-09-10T16:42:27.298" v="2697" actId="207"/>
          <ac:spMkLst>
            <pc:docMk/>
            <pc:sldMk cId="3934172242" sldId="322"/>
            <ac:spMk id="14" creationId="{B5D946E2-101E-F339-3539-9E1E224C2A08}"/>
          </ac:spMkLst>
        </pc:spChg>
        <pc:spChg chg="add mod">
          <ac:chgData name="Mai Tat Chuyen 20213657" userId="5fb5f9c6-83a1-4ba3-8595-51988b1ef337" providerId="ADAL" clId="{012CF08B-B18E-46AD-A482-B081CDEC17AB}" dt="2024-09-10T16:42:27.298" v="2697" actId="207"/>
          <ac:spMkLst>
            <pc:docMk/>
            <pc:sldMk cId="3934172242" sldId="322"/>
            <ac:spMk id="15" creationId="{6BB76C52-0C9C-73E3-6744-ABB30A4F2547}"/>
          </ac:spMkLst>
        </pc:spChg>
        <pc:spChg chg="mod">
          <ac:chgData name="Mai Tat Chuyen 20213657" userId="5fb5f9c6-83a1-4ba3-8595-51988b1ef337" providerId="ADAL" clId="{012CF08B-B18E-46AD-A482-B081CDEC17AB}" dt="2024-09-10T16:42:27.298" v="2697" actId="207"/>
          <ac:spMkLst>
            <pc:docMk/>
            <pc:sldMk cId="3934172242" sldId="322"/>
            <ac:spMk id="16" creationId="{ACD5AFE0-3FC7-CC27-7EFA-5B05A844359E}"/>
          </ac:spMkLst>
        </pc:spChg>
        <pc:spChg chg="mod">
          <ac:chgData name="Mai Tat Chuyen 20213657" userId="5fb5f9c6-83a1-4ba3-8595-51988b1ef337" providerId="ADAL" clId="{012CF08B-B18E-46AD-A482-B081CDEC17AB}" dt="2024-09-10T16:42:27.298" v="2697" actId="207"/>
          <ac:spMkLst>
            <pc:docMk/>
            <pc:sldMk cId="3934172242" sldId="322"/>
            <ac:spMk id="17" creationId="{291B8A5A-2489-55D6-0621-A88C1784A703}"/>
          </ac:spMkLst>
        </pc:spChg>
        <pc:spChg chg="add mod">
          <ac:chgData name="Mai Tat Chuyen 20213657" userId="5fb5f9c6-83a1-4ba3-8595-51988b1ef337" providerId="ADAL" clId="{012CF08B-B18E-46AD-A482-B081CDEC17AB}" dt="2024-09-10T16:42:27.298" v="2697" actId="207"/>
          <ac:spMkLst>
            <pc:docMk/>
            <pc:sldMk cId="3934172242" sldId="322"/>
            <ac:spMk id="19" creationId="{E080A4B0-221C-410A-DA0E-2084805BF6B3}"/>
          </ac:spMkLst>
        </pc:spChg>
        <pc:spChg chg="add mod">
          <ac:chgData name="Mai Tat Chuyen 20213657" userId="5fb5f9c6-83a1-4ba3-8595-51988b1ef337" providerId="ADAL" clId="{012CF08B-B18E-46AD-A482-B081CDEC17AB}" dt="2024-09-10T16:42:27.298" v="2697" actId="207"/>
          <ac:spMkLst>
            <pc:docMk/>
            <pc:sldMk cId="3934172242" sldId="322"/>
            <ac:spMk id="20" creationId="{7895E2B7-11B8-1C4D-D28A-9B25512C0B1C}"/>
          </ac:spMkLst>
        </pc:spChg>
        <pc:spChg chg="add del mod">
          <ac:chgData name="Mai Tat Chuyen 20213657" userId="5fb5f9c6-83a1-4ba3-8595-51988b1ef337" providerId="ADAL" clId="{012CF08B-B18E-46AD-A482-B081CDEC17AB}" dt="2024-09-10T16:35:52.752" v="2544" actId="478"/>
          <ac:spMkLst>
            <pc:docMk/>
            <pc:sldMk cId="3934172242" sldId="322"/>
            <ac:spMk id="21" creationId="{5A7EA591-AEF2-86A5-AE7A-55751636E1E1}"/>
          </ac:spMkLst>
        </pc:spChg>
        <pc:spChg chg="add mod">
          <ac:chgData name="Mai Tat Chuyen 20213657" userId="5fb5f9c6-83a1-4ba3-8595-51988b1ef337" providerId="ADAL" clId="{012CF08B-B18E-46AD-A482-B081CDEC17AB}" dt="2024-09-10T16:42:27.298" v="2697" actId="207"/>
          <ac:spMkLst>
            <pc:docMk/>
            <pc:sldMk cId="3934172242" sldId="322"/>
            <ac:spMk id="22" creationId="{DD8E2426-7A2B-AB74-3749-86D3A3366F61}"/>
          </ac:spMkLst>
        </pc:spChg>
        <pc:spChg chg="add mod">
          <ac:chgData name="Mai Tat Chuyen 20213657" userId="5fb5f9c6-83a1-4ba3-8595-51988b1ef337" providerId="ADAL" clId="{012CF08B-B18E-46AD-A482-B081CDEC17AB}" dt="2024-09-10T16:42:27.298" v="2697" actId="207"/>
          <ac:spMkLst>
            <pc:docMk/>
            <pc:sldMk cId="3934172242" sldId="322"/>
            <ac:spMk id="23" creationId="{ACAE8F4F-3D67-EAA0-5D2B-4D3A60AC324B}"/>
          </ac:spMkLst>
        </pc:spChg>
        <pc:spChg chg="add mod">
          <ac:chgData name="Mai Tat Chuyen 20213657" userId="5fb5f9c6-83a1-4ba3-8595-51988b1ef337" providerId="ADAL" clId="{012CF08B-B18E-46AD-A482-B081CDEC17AB}" dt="2024-09-10T16:43:00.608" v="2699" actId="207"/>
          <ac:spMkLst>
            <pc:docMk/>
            <pc:sldMk cId="3934172242" sldId="322"/>
            <ac:spMk id="24" creationId="{C7CB6B08-E654-7EE4-CDAF-84F34F9BF270}"/>
          </ac:spMkLst>
        </pc:spChg>
        <pc:spChg chg="add mod">
          <ac:chgData name="Mai Tat Chuyen 20213657" userId="5fb5f9c6-83a1-4ba3-8595-51988b1ef337" providerId="ADAL" clId="{012CF08B-B18E-46AD-A482-B081CDEC17AB}" dt="2024-09-10T16:42:27.298" v="2697" actId="207"/>
          <ac:spMkLst>
            <pc:docMk/>
            <pc:sldMk cId="3934172242" sldId="322"/>
            <ac:spMk id="25" creationId="{A511B1E3-C1FD-FC5A-D555-D312EEFB359B}"/>
          </ac:spMkLst>
        </pc:spChg>
        <pc:spChg chg="add mod">
          <ac:chgData name="Mai Tat Chuyen 20213657" userId="5fb5f9c6-83a1-4ba3-8595-51988b1ef337" providerId="ADAL" clId="{012CF08B-B18E-46AD-A482-B081CDEC17AB}" dt="2024-09-10T16:42:27.298" v="2697" actId="207"/>
          <ac:spMkLst>
            <pc:docMk/>
            <pc:sldMk cId="3934172242" sldId="322"/>
            <ac:spMk id="26" creationId="{55D2978F-B539-8E11-DB25-05984F8735A2}"/>
          </ac:spMkLst>
        </pc:spChg>
        <pc:spChg chg="add mod">
          <ac:chgData name="Mai Tat Chuyen 20213657" userId="5fb5f9c6-83a1-4ba3-8595-51988b1ef337" providerId="ADAL" clId="{012CF08B-B18E-46AD-A482-B081CDEC17AB}" dt="2024-09-10T16:42:39.343" v="2698" actId="207"/>
          <ac:spMkLst>
            <pc:docMk/>
            <pc:sldMk cId="3934172242" sldId="322"/>
            <ac:spMk id="27" creationId="{5816614B-0E7D-6EA5-4E5B-2B55C03098C9}"/>
          </ac:spMkLst>
        </pc:spChg>
        <pc:spChg chg="add mod">
          <ac:chgData name="Mai Tat Chuyen 20213657" userId="5fb5f9c6-83a1-4ba3-8595-51988b1ef337" providerId="ADAL" clId="{012CF08B-B18E-46AD-A482-B081CDEC17AB}" dt="2024-09-10T16:39:19.849" v="2657"/>
          <ac:spMkLst>
            <pc:docMk/>
            <pc:sldMk cId="3934172242" sldId="322"/>
            <ac:spMk id="28" creationId="{61500096-83BF-2268-3755-A5FB1FA67AFF}"/>
          </ac:spMkLst>
        </pc:spChg>
        <pc:spChg chg="add mod">
          <ac:chgData name="Mai Tat Chuyen 20213657" userId="5fb5f9c6-83a1-4ba3-8595-51988b1ef337" providerId="ADAL" clId="{012CF08B-B18E-46AD-A482-B081CDEC17AB}" dt="2024-09-10T16:42:27.298" v="2697" actId="207"/>
          <ac:spMkLst>
            <pc:docMk/>
            <pc:sldMk cId="3934172242" sldId="322"/>
            <ac:spMk id="29" creationId="{05DDD625-1F45-B3AD-F890-25AA7B02EDC3}"/>
          </ac:spMkLst>
        </pc:spChg>
        <pc:spChg chg="add mod">
          <ac:chgData name="Mai Tat Chuyen 20213657" userId="5fb5f9c6-83a1-4ba3-8595-51988b1ef337" providerId="ADAL" clId="{012CF08B-B18E-46AD-A482-B081CDEC17AB}" dt="2024-09-10T16:43:00.608" v="2699" actId="207"/>
          <ac:spMkLst>
            <pc:docMk/>
            <pc:sldMk cId="3934172242" sldId="322"/>
            <ac:spMk id="30" creationId="{8EC43242-1907-6D4F-C4A6-931DE62E621D}"/>
          </ac:spMkLst>
        </pc:spChg>
        <pc:spChg chg="add mod">
          <ac:chgData name="Mai Tat Chuyen 20213657" userId="5fb5f9c6-83a1-4ba3-8595-51988b1ef337" providerId="ADAL" clId="{012CF08B-B18E-46AD-A482-B081CDEC17AB}" dt="2024-09-10T16:40:44.321" v="2677" actId="571"/>
          <ac:spMkLst>
            <pc:docMk/>
            <pc:sldMk cId="3934172242" sldId="322"/>
            <ac:spMk id="31" creationId="{59AFCEDD-DC4E-CCB2-C91A-91E87B443CC1}"/>
          </ac:spMkLst>
        </pc:spChg>
        <pc:spChg chg="add mod">
          <ac:chgData name="Mai Tat Chuyen 20213657" userId="5fb5f9c6-83a1-4ba3-8595-51988b1ef337" providerId="ADAL" clId="{012CF08B-B18E-46AD-A482-B081CDEC17AB}" dt="2024-09-10T16:40:44.321" v="2677" actId="571"/>
          <ac:spMkLst>
            <pc:docMk/>
            <pc:sldMk cId="3934172242" sldId="322"/>
            <ac:spMk id="32" creationId="{68F13071-07CF-D679-1DBE-B0B035242187}"/>
          </ac:spMkLst>
        </pc:spChg>
        <pc:spChg chg="add mod">
          <ac:chgData name="Mai Tat Chuyen 20213657" userId="5fb5f9c6-83a1-4ba3-8595-51988b1ef337" providerId="ADAL" clId="{012CF08B-B18E-46AD-A482-B081CDEC17AB}" dt="2024-09-10T16:42:27.298" v="2697" actId="207"/>
          <ac:spMkLst>
            <pc:docMk/>
            <pc:sldMk cId="3934172242" sldId="322"/>
            <ac:spMk id="33" creationId="{047D1882-7425-FBD4-5CB6-638995224081}"/>
          </ac:spMkLst>
        </pc:spChg>
        <pc:spChg chg="add mod">
          <ac:chgData name="Mai Tat Chuyen 20213657" userId="5fb5f9c6-83a1-4ba3-8595-51988b1ef337" providerId="ADAL" clId="{012CF08B-B18E-46AD-A482-B081CDEC17AB}" dt="2024-09-10T16:41:34.681" v="2691" actId="571"/>
          <ac:spMkLst>
            <pc:docMk/>
            <pc:sldMk cId="3934172242" sldId="322"/>
            <ac:spMk id="34" creationId="{4CCE8D4F-A9F7-A2DC-18B6-1663C8E97198}"/>
          </ac:spMkLst>
        </pc:spChg>
        <pc:inkChg chg="mod">
          <ac:chgData name="Mai Tat Chuyen 20213657" userId="5fb5f9c6-83a1-4ba3-8595-51988b1ef337" providerId="ADAL" clId="{012CF08B-B18E-46AD-A482-B081CDEC17AB}" dt="2024-09-10T16:42:27.298" v="2697" actId="207"/>
          <ac:inkMkLst>
            <pc:docMk/>
            <pc:sldMk cId="3934172242" sldId="322"/>
            <ac:inkMk id="9" creationId="{3D808E62-9280-2887-CF1B-661EFECA3953}"/>
          </ac:inkMkLst>
        </pc:inkChg>
      </pc:sldChg>
      <pc:sldChg chg="addSp delSp modSp add mod ord">
        <pc:chgData name="Mai Tat Chuyen 20213657" userId="5fb5f9c6-83a1-4ba3-8595-51988b1ef337" providerId="ADAL" clId="{012CF08B-B18E-46AD-A482-B081CDEC17AB}" dt="2024-09-10T08:00:00.504" v="1762" actId="20577"/>
        <pc:sldMkLst>
          <pc:docMk/>
          <pc:sldMk cId="3321098961" sldId="323"/>
        </pc:sldMkLst>
        <pc:spChg chg="del mod">
          <ac:chgData name="Mai Tat Chuyen 20213657" userId="5fb5f9c6-83a1-4ba3-8595-51988b1ef337" providerId="ADAL" clId="{012CF08B-B18E-46AD-A482-B081CDEC17AB}" dt="2024-09-09T15:12:08.362" v="119" actId="478"/>
          <ac:spMkLst>
            <pc:docMk/>
            <pc:sldMk cId="3321098961" sldId="323"/>
            <ac:spMk id="2" creationId="{ED7423CE-A183-51CD-2CB5-12D4A5BFC5D7}"/>
          </ac:spMkLst>
        </pc:spChg>
        <pc:spChg chg="mod">
          <ac:chgData name="Mai Tat Chuyen 20213657" userId="5fb5f9c6-83a1-4ba3-8595-51988b1ef337" providerId="ADAL" clId="{012CF08B-B18E-46AD-A482-B081CDEC17AB}" dt="2024-09-10T08:00:00.504" v="1762" actId="20577"/>
          <ac:spMkLst>
            <pc:docMk/>
            <pc:sldMk cId="3321098961" sldId="323"/>
            <ac:spMk id="3" creationId="{B784599A-821C-AD49-34AF-E13B1654889D}"/>
          </ac:spMkLst>
        </pc:spChg>
        <pc:spChg chg="add mod">
          <ac:chgData name="Mai Tat Chuyen 20213657" userId="5fb5f9c6-83a1-4ba3-8595-51988b1ef337" providerId="ADAL" clId="{012CF08B-B18E-46AD-A482-B081CDEC17AB}" dt="2024-09-10T07:49:55.684" v="1537" actId="571"/>
          <ac:spMkLst>
            <pc:docMk/>
            <pc:sldMk cId="3321098961" sldId="323"/>
            <ac:spMk id="4" creationId="{FBEDC9FE-203F-558C-9AE4-66A97561222A}"/>
          </ac:spMkLst>
        </pc:spChg>
        <pc:spChg chg="add mod">
          <ac:chgData name="Mai Tat Chuyen 20213657" userId="5fb5f9c6-83a1-4ba3-8595-51988b1ef337" providerId="ADAL" clId="{012CF08B-B18E-46AD-A482-B081CDEC17AB}" dt="2024-09-10T07:50:09.655" v="1538" actId="1076"/>
          <ac:spMkLst>
            <pc:docMk/>
            <pc:sldMk cId="3321098961" sldId="323"/>
            <ac:spMk id="5" creationId="{9DBFDA4C-F3BC-5567-238A-8C0F9424C7C5}"/>
          </ac:spMkLst>
        </pc:spChg>
        <pc:spChg chg="add mod">
          <ac:chgData name="Mai Tat Chuyen 20213657" userId="5fb5f9c6-83a1-4ba3-8595-51988b1ef337" providerId="ADAL" clId="{012CF08B-B18E-46AD-A482-B081CDEC17AB}" dt="2024-09-10T07:52:41.646" v="1557" actId="1076"/>
          <ac:spMkLst>
            <pc:docMk/>
            <pc:sldMk cId="3321098961" sldId="323"/>
            <ac:spMk id="7" creationId="{F77486AB-1257-6AEC-C92E-7FFDBAB054A7}"/>
          </ac:spMkLst>
        </pc:spChg>
        <pc:spChg chg="add mod">
          <ac:chgData name="Mai Tat Chuyen 20213657" userId="5fb5f9c6-83a1-4ba3-8595-51988b1ef337" providerId="ADAL" clId="{012CF08B-B18E-46AD-A482-B081CDEC17AB}" dt="2024-09-10T07:59:00.440" v="1743" actId="20577"/>
          <ac:spMkLst>
            <pc:docMk/>
            <pc:sldMk cId="3321098961" sldId="323"/>
            <ac:spMk id="8" creationId="{45F0D67A-AE6B-F9B0-D6A6-26B46604B95C}"/>
          </ac:spMkLst>
        </pc:spChg>
        <pc:spChg chg="add mod">
          <ac:chgData name="Mai Tat Chuyen 20213657" userId="5fb5f9c6-83a1-4ba3-8595-51988b1ef337" providerId="ADAL" clId="{012CF08B-B18E-46AD-A482-B081CDEC17AB}" dt="2024-09-09T15:11:29.161" v="117" actId="1076"/>
          <ac:spMkLst>
            <pc:docMk/>
            <pc:sldMk cId="3321098961" sldId="323"/>
            <ac:spMk id="9" creationId="{73372EF3-C0C0-D93D-96B8-58B45B6DC569}"/>
          </ac:spMkLst>
        </pc:spChg>
        <pc:spChg chg="add mod">
          <ac:chgData name="Mai Tat Chuyen 20213657" userId="5fb5f9c6-83a1-4ba3-8595-51988b1ef337" providerId="ADAL" clId="{012CF08B-B18E-46AD-A482-B081CDEC17AB}" dt="2024-09-10T07:52:48.249" v="1560" actId="1076"/>
          <ac:spMkLst>
            <pc:docMk/>
            <pc:sldMk cId="3321098961" sldId="323"/>
            <ac:spMk id="12" creationId="{702AE3DD-B69C-CF2A-7DC6-FACEEE307AD4}"/>
          </ac:spMkLst>
        </pc:spChg>
        <pc:spChg chg="add mod">
          <ac:chgData name="Mai Tat Chuyen 20213657" userId="5fb5f9c6-83a1-4ba3-8595-51988b1ef337" providerId="ADAL" clId="{012CF08B-B18E-46AD-A482-B081CDEC17AB}" dt="2024-09-10T07:50:09.655" v="1538" actId="1076"/>
          <ac:spMkLst>
            <pc:docMk/>
            <pc:sldMk cId="3321098961" sldId="323"/>
            <ac:spMk id="13" creationId="{541FD916-5E58-4D5C-AC91-DAD058135A3F}"/>
          </ac:spMkLst>
        </pc:spChg>
        <pc:spChg chg="add mod">
          <ac:chgData name="Mai Tat Chuyen 20213657" userId="5fb5f9c6-83a1-4ba3-8595-51988b1ef337" providerId="ADAL" clId="{012CF08B-B18E-46AD-A482-B081CDEC17AB}" dt="2024-09-10T07:50:09.655" v="1538" actId="1076"/>
          <ac:spMkLst>
            <pc:docMk/>
            <pc:sldMk cId="3321098961" sldId="323"/>
            <ac:spMk id="14" creationId="{910AEDB6-4CD1-7143-9048-9DB84F1F41D3}"/>
          </ac:spMkLst>
        </pc:spChg>
        <pc:spChg chg="add mod">
          <ac:chgData name="Mai Tat Chuyen 20213657" userId="5fb5f9c6-83a1-4ba3-8595-51988b1ef337" providerId="ADAL" clId="{012CF08B-B18E-46AD-A482-B081CDEC17AB}" dt="2024-09-10T07:50:09.655" v="1538" actId="1076"/>
          <ac:spMkLst>
            <pc:docMk/>
            <pc:sldMk cId="3321098961" sldId="323"/>
            <ac:spMk id="15" creationId="{0E11BFC0-33DA-D39A-1EDB-7E84383BF1F4}"/>
          </ac:spMkLst>
        </pc:spChg>
        <pc:spChg chg="del">
          <ac:chgData name="Mai Tat Chuyen 20213657" userId="5fb5f9c6-83a1-4ba3-8595-51988b1ef337" providerId="ADAL" clId="{012CF08B-B18E-46AD-A482-B081CDEC17AB}" dt="2024-09-09T15:01:57.997" v="93" actId="478"/>
          <ac:spMkLst>
            <pc:docMk/>
            <pc:sldMk cId="3321098961" sldId="323"/>
            <ac:spMk id="20" creationId="{12E064D5-DEEE-9540-7308-6F7C9EA52A1A}"/>
          </ac:spMkLst>
        </pc:spChg>
        <pc:picChg chg="add mod">
          <ac:chgData name="Mai Tat Chuyen 20213657" userId="5fb5f9c6-83a1-4ba3-8595-51988b1ef337" providerId="ADAL" clId="{012CF08B-B18E-46AD-A482-B081CDEC17AB}" dt="2024-09-10T07:49:55.684" v="1537" actId="571"/>
          <ac:picMkLst>
            <pc:docMk/>
            <pc:sldMk cId="3321098961" sldId="323"/>
            <ac:picMk id="2" creationId="{A3A6830A-0AAC-F9B2-6301-2AAFE0AF66E0}"/>
          </ac:picMkLst>
        </pc:picChg>
        <pc:picChg chg="del">
          <ac:chgData name="Mai Tat Chuyen 20213657" userId="5fb5f9c6-83a1-4ba3-8595-51988b1ef337" providerId="ADAL" clId="{012CF08B-B18E-46AD-A482-B081CDEC17AB}" dt="2024-09-09T15:00:48.150" v="92" actId="478"/>
          <ac:picMkLst>
            <pc:docMk/>
            <pc:sldMk cId="3321098961" sldId="323"/>
            <ac:picMk id="11" creationId="{E6FF319B-4113-D7E5-E36B-F6EA03655B23}"/>
          </ac:picMkLst>
        </pc:picChg>
        <pc:picChg chg="mod">
          <ac:chgData name="Mai Tat Chuyen 20213657" userId="5fb5f9c6-83a1-4ba3-8595-51988b1ef337" providerId="ADAL" clId="{012CF08B-B18E-46AD-A482-B081CDEC17AB}" dt="2024-09-10T07:52:41.646" v="1557" actId="1076"/>
          <ac:picMkLst>
            <pc:docMk/>
            <pc:sldMk cId="3321098961" sldId="323"/>
            <ac:picMk id="17" creationId="{ABF071A2-EAF7-8B23-5130-0B406FB163CB}"/>
          </ac:picMkLst>
        </pc:picChg>
        <pc:picChg chg="mod">
          <ac:chgData name="Mai Tat Chuyen 20213657" userId="5fb5f9c6-83a1-4ba3-8595-51988b1ef337" providerId="ADAL" clId="{012CF08B-B18E-46AD-A482-B081CDEC17AB}" dt="2024-09-10T07:50:09.655" v="1538" actId="1076"/>
          <ac:picMkLst>
            <pc:docMk/>
            <pc:sldMk cId="3321098961" sldId="323"/>
            <ac:picMk id="19" creationId="{D84160ED-8AFF-AEC5-9FE9-598675726A72}"/>
          </ac:picMkLst>
        </pc:picChg>
        <pc:picChg chg="mod">
          <ac:chgData name="Mai Tat Chuyen 20213657" userId="5fb5f9c6-83a1-4ba3-8595-51988b1ef337" providerId="ADAL" clId="{012CF08B-B18E-46AD-A482-B081CDEC17AB}" dt="2024-09-10T07:52:41.646" v="1557" actId="1076"/>
          <ac:picMkLst>
            <pc:docMk/>
            <pc:sldMk cId="3321098961" sldId="323"/>
            <ac:picMk id="21" creationId="{D957F24B-7BB1-7818-3303-B40005284F8A}"/>
          </ac:picMkLst>
        </pc:picChg>
        <pc:picChg chg="mod">
          <ac:chgData name="Mai Tat Chuyen 20213657" userId="5fb5f9c6-83a1-4ba3-8595-51988b1ef337" providerId="ADAL" clId="{012CF08B-B18E-46AD-A482-B081CDEC17AB}" dt="2024-09-09T15:11:31.062" v="118" actId="1076"/>
          <ac:picMkLst>
            <pc:docMk/>
            <pc:sldMk cId="3321098961" sldId="323"/>
            <ac:picMk id="1030" creationId="{1FCB4A5B-5730-D984-CF28-8095A49C9F97}"/>
          </ac:picMkLst>
        </pc:picChg>
      </pc:sldChg>
      <pc:sldChg chg="addSp delSp modSp add mod">
        <pc:chgData name="Mai Tat Chuyen 20213657" userId="5fb5f9c6-83a1-4ba3-8595-51988b1ef337" providerId="ADAL" clId="{012CF08B-B18E-46AD-A482-B081CDEC17AB}" dt="2024-09-10T10:13:03.365" v="2099"/>
        <pc:sldMkLst>
          <pc:docMk/>
          <pc:sldMk cId="2074151005" sldId="324"/>
        </pc:sldMkLst>
        <pc:spChg chg="mod">
          <ac:chgData name="Mai Tat Chuyen 20213657" userId="5fb5f9c6-83a1-4ba3-8595-51988b1ef337" providerId="ADAL" clId="{012CF08B-B18E-46AD-A482-B081CDEC17AB}" dt="2024-09-10T10:13:03.365" v="2099"/>
          <ac:spMkLst>
            <pc:docMk/>
            <pc:sldMk cId="2074151005" sldId="324"/>
            <ac:spMk id="3" creationId="{C74872B1-EDEB-5932-084F-66C68EFF59AF}"/>
          </ac:spMkLst>
        </pc:spChg>
        <pc:spChg chg="del">
          <ac:chgData name="Mai Tat Chuyen 20213657" userId="5fb5f9c6-83a1-4ba3-8595-51988b1ef337" providerId="ADAL" clId="{012CF08B-B18E-46AD-A482-B081CDEC17AB}" dt="2024-09-09T15:50:32.528" v="415" actId="478"/>
          <ac:spMkLst>
            <pc:docMk/>
            <pc:sldMk cId="2074151005" sldId="324"/>
            <ac:spMk id="5" creationId="{BE5137FC-E388-6C4C-9A6F-1F3A4C52D117}"/>
          </ac:spMkLst>
        </pc:spChg>
        <pc:spChg chg="add mod">
          <ac:chgData name="Mai Tat Chuyen 20213657" userId="5fb5f9c6-83a1-4ba3-8595-51988b1ef337" providerId="ADAL" clId="{012CF08B-B18E-46AD-A482-B081CDEC17AB}" dt="2024-09-09T15:51:31.417" v="428" actId="14100"/>
          <ac:spMkLst>
            <pc:docMk/>
            <pc:sldMk cId="2074151005" sldId="324"/>
            <ac:spMk id="10" creationId="{F93BB307-E1CB-88C2-21DA-A289E5D797B0}"/>
          </ac:spMkLst>
        </pc:spChg>
        <pc:spChg chg="del">
          <ac:chgData name="Mai Tat Chuyen 20213657" userId="5fb5f9c6-83a1-4ba3-8595-51988b1ef337" providerId="ADAL" clId="{012CF08B-B18E-46AD-A482-B081CDEC17AB}" dt="2024-09-09T15:50:32.528" v="415" actId="478"/>
          <ac:spMkLst>
            <pc:docMk/>
            <pc:sldMk cId="2074151005" sldId="324"/>
            <ac:spMk id="11" creationId="{EF905407-DBAD-C89C-9ED4-5E3055427C19}"/>
          </ac:spMkLst>
        </pc:spChg>
        <pc:spChg chg="del">
          <ac:chgData name="Mai Tat Chuyen 20213657" userId="5fb5f9c6-83a1-4ba3-8595-51988b1ef337" providerId="ADAL" clId="{012CF08B-B18E-46AD-A482-B081CDEC17AB}" dt="2024-09-09T15:50:32.528" v="415" actId="478"/>
          <ac:spMkLst>
            <pc:docMk/>
            <pc:sldMk cId="2074151005" sldId="324"/>
            <ac:spMk id="14" creationId="{0B99289F-BFDC-8804-370B-D645749514F9}"/>
          </ac:spMkLst>
        </pc:spChg>
        <pc:spChg chg="del">
          <ac:chgData name="Mai Tat Chuyen 20213657" userId="5fb5f9c6-83a1-4ba3-8595-51988b1ef337" providerId="ADAL" clId="{012CF08B-B18E-46AD-A482-B081CDEC17AB}" dt="2024-09-09T15:50:32.528" v="415" actId="478"/>
          <ac:spMkLst>
            <pc:docMk/>
            <pc:sldMk cId="2074151005" sldId="324"/>
            <ac:spMk id="17" creationId="{5E6CF211-2801-4346-1937-A1F8E2304996}"/>
          </ac:spMkLst>
        </pc:spChg>
        <pc:spChg chg="mod">
          <ac:chgData name="Mai Tat Chuyen 20213657" userId="5fb5f9c6-83a1-4ba3-8595-51988b1ef337" providerId="ADAL" clId="{012CF08B-B18E-46AD-A482-B081CDEC17AB}" dt="2024-09-09T15:50:52.396" v="420" actId="1076"/>
          <ac:spMkLst>
            <pc:docMk/>
            <pc:sldMk cId="2074151005" sldId="324"/>
            <ac:spMk id="35" creationId="{FE27AD71-40CA-5B44-38A6-AC43F0A449A1}"/>
          </ac:spMkLst>
        </pc:spChg>
        <pc:spChg chg="add mod">
          <ac:chgData name="Mai Tat Chuyen 20213657" userId="5fb5f9c6-83a1-4ba3-8595-51988b1ef337" providerId="ADAL" clId="{012CF08B-B18E-46AD-A482-B081CDEC17AB}" dt="2024-09-09T15:53:23.156" v="467" actId="1076"/>
          <ac:spMkLst>
            <pc:docMk/>
            <pc:sldMk cId="2074151005" sldId="324"/>
            <ac:spMk id="41" creationId="{890014F9-B335-18AF-7BD9-2361E43378D2}"/>
          </ac:spMkLst>
        </pc:spChg>
        <pc:spChg chg="add mod">
          <ac:chgData name="Mai Tat Chuyen 20213657" userId="5fb5f9c6-83a1-4ba3-8595-51988b1ef337" providerId="ADAL" clId="{012CF08B-B18E-46AD-A482-B081CDEC17AB}" dt="2024-09-09T15:53:28.648" v="475"/>
          <ac:spMkLst>
            <pc:docMk/>
            <pc:sldMk cId="2074151005" sldId="324"/>
            <ac:spMk id="43" creationId="{56CB3125-5DF0-1424-23C6-052C4CE92762}"/>
          </ac:spMkLst>
        </pc:spChg>
        <pc:spChg chg="del">
          <ac:chgData name="Mai Tat Chuyen 20213657" userId="5fb5f9c6-83a1-4ba3-8595-51988b1ef337" providerId="ADAL" clId="{012CF08B-B18E-46AD-A482-B081CDEC17AB}" dt="2024-09-09T15:50:32.528" v="415" actId="478"/>
          <ac:spMkLst>
            <pc:docMk/>
            <pc:sldMk cId="2074151005" sldId="324"/>
            <ac:spMk id="44" creationId="{2E119D9B-7A24-EACE-2EAB-CB859FD717D2}"/>
          </ac:spMkLst>
        </pc:spChg>
        <pc:spChg chg="del">
          <ac:chgData name="Mai Tat Chuyen 20213657" userId="5fb5f9c6-83a1-4ba3-8595-51988b1ef337" providerId="ADAL" clId="{012CF08B-B18E-46AD-A482-B081CDEC17AB}" dt="2024-09-09T15:50:32.528" v="415" actId="478"/>
          <ac:spMkLst>
            <pc:docMk/>
            <pc:sldMk cId="2074151005" sldId="324"/>
            <ac:spMk id="45" creationId="{3264DE23-3CCE-759A-094C-624BE55294F4}"/>
          </ac:spMkLst>
        </pc:spChg>
        <pc:spChg chg="del">
          <ac:chgData name="Mai Tat Chuyen 20213657" userId="5fb5f9c6-83a1-4ba3-8595-51988b1ef337" providerId="ADAL" clId="{012CF08B-B18E-46AD-A482-B081CDEC17AB}" dt="2024-09-09T15:50:32.528" v="415" actId="478"/>
          <ac:spMkLst>
            <pc:docMk/>
            <pc:sldMk cId="2074151005" sldId="324"/>
            <ac:spMk id="46" creationId="{BEFA9166-679E-6C3C-42BF-E3DA06350ECC}"/>
          </ac:spMkLst>
        </pc:spChg>
        <pc:spChg chg="add mod">
          <ac:chgData name="Mai Tat Chuyen 20213657" userId="5fb5f9c6-83a1-4ba3-8595-51988b1ef337" providerId="ADAL" clId="{012CF08B-B18E-46AD-A482-B081CDEC17AB}" dt="2024-09-09T15:53:44.752" v="483"/>
          <ac:spMkLst>
            <pc:docMk/>
            <pc:sldMk cId="2074151005" sldId="324"/>
            <ac:spMk id="48" creationId="{2A83450E-ACA2-6934-8F16-79EBE9C7F80B}"/>
          </ac:spMkLst>
        </pc:spChg>
        <pc:spChg chg="add mod">
          <ac:chgData name="Mai Tat Chuyen 20213657" userId="5fb5f9c6-83a1-4ba3-8595-51988b1ef337" providerId="ADAL" clId="{012CF08B-B18E-46AD-A482-B081CDEC17AB}" dt="2024-09-09T15:53:51.533" v="490"/>
          <ac:spMkLst>
            <pc:docMk/>
            <pc:sldMk cId="2074151005" sldId="324"/>
            <ac:spMk id="50" creationId="{C1501F54-6402-1606-4629-AE87C4936CE2}"/>
          </ac:spMkLst>
        </pc:spChg>
        <pc:spChg chg="add mod">
          <ac:chgData name="Mai Tat Chuyen 20213657" userId="5fb5f9c6-83a1-4ba3-8595-51988b1ef337" providerId="ADAL" clId="{012CF08B-B18E-46AD-A482-B081CDEC17AB}" dt="2024-09-09T15:55:33.688" v="531" actId="1076"/>
          <ac:spMkLst>
            <pc:docMk/>
            <pc:sldMk cId="2074151005" sldId="324"/>
            <ac:spMk id="64" creationId="{8F2E90BA-530D-641F-F7AE-1540EFBC3473}"/>
          </ac:spMkLst>
        </pc:spChg>
        <pc:spChg chg="add mod">
          <ac:chgData name="Mai Tat Chuyen 20213657" userId="5fb5f9c6-83a1-4ba3-8595-51988b1ef337" providerId="ADAL" clId="{012CF08B-B18E-46AD-A482-B081CDEC17AB}" dt="2024-09-09T15:55:21.309" v="526" actId="1076"/>
          <ac:spMkLst>
            <pc:docMk/>
            <pc:sldMk cId="2074151005" sldId="324"/>
            <ac:spMk id="65" creationId="{4301E595-60A7-9185-C313-6BA22F2EC83F}"/>
          </ac:spMkLst>
        </pc:spChg>
        <pc:spChg chg="add del mod">
          <ac:chgData name="Mai Tat Chuyen 20213657" userId="5fb5f9c6-83a1-4ba3-8595-51988b1ef337" providerId="ADAL" clId="{012CF08B-B18E-46AD-A482-B081CDEC17AB}" dt="2024-09-09T15:55:30.217" v="530" actId="478"/>
          <ac:spMkLst>
            <pc:docMk/>
            <pc:sldMk cId="2074151005" sldId="324"/>
            <ac:spMk id="66" creationId="{0248396A-531E-EA12-E93A-2DE09068F350}"/>
          </ac:spMkLst>
        </pc:spChg>
        <pc:spChg chg="add mod">
          <ac:chgData name="Mai Tat Chuyen 20213657" userId="5fb5f9c6-83a1-4ba3-8595-51988b1ef337" providerId="ADAL" clId="{012CF08B-B18E-46AD-A482-B081CDEC17AB}" dt="2024-09-09T15:55:27.200" v="529" actId="1076"/>
          <ac:spMkLst>
            <pc:docMk/>
            <pc:sldMk cId="2074151005" sldId="324"/>
            <ac:spMk id="67" creationId="{B15F61BC-DEFE-8655-C5A2-1812965CA16E}"/>
          </ac:spMkLst>
        </pc:spChg>
        <pc:spChg chg="add del mod">
          <ac:chgData name="Mai Tat Chuyen 20213657" userId="5fb5f9c6-83a1-4ba3-8595-51988b1ef337" providerId="ADAL" clId="{012CF08B-B18E-46AD-A482-B081CDEC17AB}" dt="2024-09-09T18:39:21.209" v="1309" actId="22"/>
          <ac:spMkLst>
            <pc:docMk/>
            <pc:sldMk cId="2074151005" sldId="324"/>
            <ac:spMk id="69" creationId="{13317654-9F32-5C6E-8528-680D53A107B1}"/>
          </ac:spMkLst>
        </pc:spChg>
        <pc:spChg chg="add mod">
          <ac:chgData name="Mai Tat Chuyen 20213657" userId="5fb5f9c6-83a1-4ba3-8595-51988b1ef337" providerId="ADAL" clId="{012CF08B-B18E-46AD-A482-B081CDEC17AB}" dt="2024-09-09T18:39:48.335" v="1341" actId="1076"/>
          <ac:spMkLst>
            <pc:docMk/>
            <pc:sldMk cId="2074151005" sldId="324"/>
            <ac:spMk id="71" creationId="{4735355E-4908-16D3-A3D6-55B004F63F98}"/>
          </ac:spMkLst>
        </pc:spChg>
        <pc:picChg chg="add mod modCrop">
          <ac:chgData name="Mai Tat Chuyen 20213657" userId="5fb5f9c6-83a1-4ba3-8595-51988b1ef337" providerId="ADAL" clId="{012CF08B-B18E-46AD-A482-B081CDEC17AB}" dt="2024-09-09T15:51:14.699" v="424" actId="732"/>
          <ac:picMkLst>
            <pc:docMk/>
            <pc:sldMk cId="2074151005" sldId="324"/>
            <ac:picMk id="2" creationId="{B60AD963-1D5D-B4B1-AD1F-98012044FDA8}"/>
          </ac:picMkLst>
        </pc:picChg>
        <pc:picChg chg="del">
          <ac:chgData name="Mai Tat Chuyen 20213657" userId="5fb5f9c6-83a1-4ba3-8595-51988b1ef337" providerId="ADAL" clId="{012CF08B-B18E-46AD-A482-B081CDEC17AB}" dt="2024-09-09T15:50:32.528" v="415" actId="478"/>
          <ac:picMkLst>
            <pc:docMk/>
            <pc:sldMk cId="2074151005" sldId="324"/>
            <ac:picMk id="4" creationId="{98861D76-AB2D-A4B4-9829-BDECBA34676A}"/>
          </ac:picMkLst>
        </pc:picChg>
        <pc:cxnChg chg="del">
          <ac:chgData name="Mai Tat Chuyen 20213657" userId="5fb5f9c6-83a1-4ba3-8595-51988b1ef337" providerId="ADAL" clId="{012CF08B-B18E-46AD-A482-B081CDEC17AB}" dt="2024-09-09T15:50:32.528" v="415" actId="478"/>
          <ac:cxnSpMkLst>
            <pc:docMk/>
            <pc:sldMk cId="2074151005" sldId="324"/>
            <ac:cxnSpMk id="9" creationId="{E3548149-824F-2DFF-EF9F-7886BD5A513E}"/>
          </ac:cxnSpMkLst>
        </pc:cxnChg>
        <pc:cxnChg chg="add mod">
          <ac:chgData name="Mai Tat Chuyen 20213657" userId="5fb5f9c6-83a1-4ba3-8595-51988b1ef337" providerId="ADAL" clId="{012CF08B-B18E-46AD-A482-B081CDEC17AB}" dt="2024-09-09T15:51:36.808" v="429"/>
          <ac:cxnSpMkLst>
            <pc:docMk/>
            <pc:sldMk cId="2074151005" sldId="324"/>
            <ac:cxnSpMk id="12" creationId="{CD657EFE-AFEF-06D4-B296-29BA3BA30A4B}"/>
          </ac:cxnSpMkLst>
        </pc:cxnChg>
        <pc:cxnChg chg="del">
          <ac:chgData name="Mai Tat Chuyen 20213657" userId="5fb5f9c6-83a1-4ba3-8595-51988b1ef337" providerId="ADAL" clId="{012CF08B-B18E-46AD-A482-B081CDEC17AB}" dt="2024-09-09T15:50:32.528" v="415" actId="478"/>
          <ac:cxnSpMkLst>
            <pc:docMk/>
            <pc:sldMk cId="2074151005" sldId="324"/>
            <ac:cxnSpMk id="13" creationId="{9AC1551B-D4FE-043E-424F-DA9D062CD496}"/>
          </ac:cxnSpMkLst>
        </pc:cxnChg>
        <pc:cxnChg chg="add mod">
          <ac:chgData name="Mai Tat Chuyen 20213657" userId="5fb5f9c6-83a1-4ba3-8595-51988b1ef337" providerId="ADAL" clId="{012CF08B-B18E-46AD-A482-B081CDEC17AB}" dt="2024-09-09T15:52:24.852" v="444" actId="1076"/>
          <ac:cxnSpMkLst>
            <pc:docMk/>
            <pc:sldMk cId="2074151005" sldId="324"/>
            <ac:cxnSpMk id="15" creationId="{A95DF81A-54C9-EC8C-75EE-CCD38FB3D8D8}"/>
          </ac:cxnSpMkLst>
        </pc:cxnChg>
        <pc:cxnChg chg="add mod">
          <ac:chgData name="Mai Tat Chuyen 20213657" userId="5fb5f9c6-83a1-4ba3-8595-51988b1ef337" providerId="ADAL" clId="{012CF08B-B18E-46AD-A482-B081CDEC17AB}" dt="2024-09-09T15:52:24.852" v="444" actId="1076"/>
          <ac:cxnSpMkLst>
            <pc:docMk/>
            <pc:sldMk cId="2074151005" sldId="324"/>
            <ac:cxnSpMk id="18" creationId="{4DB1E7E4-7FF4-F65C-EC5D-835310F0CD0A}"/>
          </ac:cxnSpMkLst>
        </pc:cxnChg>
        <pc:cxnChg chg="del">
          <ac:chgData name="Mai Tat Chuyen 20213657" userId="5fb5f9c6-83a1-4ba3-8595-51988b1ef337" providerId="ADAL" clId="{012CF08B-B18E-46AD-A482-B081CDEC17AB}" dt="2024-09-09T15:50:32.528" v="415" actId="478"/>
          <ac:cxnSpMkLst>
            <pc:docMk/>
            <pc:sldMk cId="2074151005" sldId="324"/>
            <ac:cxnSpMk id="19" creationId="{70C1E588-E29B-892A-5F17-A71BE9A604FB}"/>
          </ac:cxnSpMkLst>
        </pc:cxnChg>
        <pc:cxnChg chg="del">
          <ac:chgData name="Mai Tat Chuyen 20213657" userId="5fb5f9c6-83a1-4ba3-8595-51988b1ef337" providerId="ADAL" clId="{012CF08B-B18E-46AD-A482-B081CDEC17AB}" dt="2024-09-09T15:50:32.528" v="415" actId="478"/>
          <ac:cxnSpMkLst>
            <pc:docMk/>
            <pc:sldMk cId="2074151005" sldId="324"/>
            <ac:cxnSpMk id="21" creationId="{DE042019-C8AB-0784-F277-5D123361C732}"/>
          </ac:cxnSpMkLst>
        </pc:cxnChg>
        <pc:cxnChg chg="del">
          <ac:chgData name="Mai Tat Chuyen 20213657" userId="5fb5f9c6-83a1-4ba3-8595-51988b1ef337" providerId="ADAL" clId="{012CF08B-B18E-46AD-A482-B081CDEC17AB}" dt="2024-09-09T15:50:32.528" v="415" actId="478"/>
          <ac:cxnSpMkLst>
            <pc:docMk/>
            <pc:sldMk cId="2074151005" sldId="324"/>
            <ac:cxnSpMk id="23" creationId="{894BD540-F522-623C-E238-913E1C4259D4}"/>
          </ac:cxnSpMkLst>
        </pc:cxnChg>
        <pc:cxnChg chg="add mod">
          <ac:chgData name="Mai Tat Chuyen 20213657" userId="5fb5f9c6-83a1-4ba3-8595-51988b1ef337" providerId="ADAL" clId="{012CF08B-B18E-46AD-A482-B081CDEC17AB}" dt="2024-09-09T15:52:24.852" v="444" actId="1076"/>
          <ac:cxnSpMkLst>
            <pc:docMk/>
            <pc:sldMk cId="2074151005" sldId="324"/>
            <ac:cxnSpMk id="24" creationId="{ABB2CDAA-28DA-6D18-ED12-C68234B773E6}"/>
          </ac:cxnSpMkLst>
        </pc:cxnChg>
        <pc:cxnChg chg="del">
          <ac:chgData name="Mai Tat Chuyen 20213657" userId="5fb5f9c6-83a1-4ba3-8595-51988b1ef337" providerId="ADAL" clId="{012CF08B-B18E-46AD-A482-B081CDEC17AB}" dt="2024-09-09T15:50:32.528" v="415" actId="478"/>
          <ac:cxnSpMkLst>
            <pc:docMk/>
            <pc:sldMk cId="2074151005" sldId="324"/>
            <ac:cxnSpMk id="26" creationId="{A84926ED-086B-4483-44DF-412641FAE53F}"/>
          </ac:cxnSpMkLst>
        </pc:cxnChg>
        <pc:cxnChg chg="add mod">
          <ac:chgData name="Mai Tat Chuyen 20213657" userId="5fb5f9c6-83a1-4ba3-8595-51988b1ef337" providerId="ADAL" clId="{012CF08B-B18E-46AD-A482-B081CDEC17AB}" dt="2024-09-09T15:52:24.852" v="444" actId="1076"/>
          <ac:cxnSpMkLst>
            <pc:docMk/>
            <pc:sldMk cId="2074151005" sldId="324"/>
            <ac:cxnSpMk id="27" creationId="{BEEC7C64-B538-2350-DF02-A839438F8F1D}"/>
          </ac:cxnSpMkLst>
        </pc:cxnChg>
        <pc:cxnChg chg="del">
          <ac:chgData name="Mai Tat Chuyen 20213657" userId="5fb5f9c6-83a1-4ba3-8595-51988b1ef337" providerId="ADAL" clId="{012CF08B-B18E-46AD-A482-B081CDEC17AB}" dt="2024-09-09T15:50:32.528" v="415" actId="478"/>
          <ac:cxnSpMkLst>
            <pc:docMk/>
            <pc:sldMk cId="2074151005" sldId="324"/>
            <ac:cxnSpMk id="28" creationId="{57754050-65E9-A90E-2758-98C3CA4219B0}"/>
          </ac:cxnSpMkLst>
        </pc:cxnChg>
        <pc:cxnChg chg="add mod">
          <ac:chgData name="Mai Tat Chuyen 20213657" userId="5fb5f9c6-83a1-4ba3-8595-51988b1ef337" providerId="ADAL" clId="{012CF08B-B18E-46AD-A482-B081CDEC17AB}" dt="2024-09-09T15:52:36.912" v="448" actId="14100"/>
          <ac:cxnSpMkLst>
            <pc:docMk/>
            <pc:sldMk cId="2074151005" sldId="324"/>
            <ac:cxnSpMk id="31" creationId="{2911C76A-6692-41F2-A9AB-75D3306360F7}"/>
          </ac:cxnSpMkLst>
        </pc:cxnChg>
        <pc:cxnChg chg="mod">
          <ac:chgData name="Mai Tat Chuyen 20213657" userId="5fb5f9c6-83a1-4ba3-8595-51988b1ef337" providerId="ADAL" clId="{012CF08B-B18E-46AD-A482-B081CDEC17AB}" dt="2024-09-09T15:50:57.685" v="421" actId="14100"/>
          <ac:cxnSpMkLst>
            <pc:docMk/>
            <pc:sldMk cId="2074151005" sldId="324"/>
            <ac:cxnSpMk id="32" creationId="{AE6FE3FB-6DA0-5F9F-71B1-1CE7565C2968}"/>
          </ac:cxnSpMkLst>
        </pc:cxnChg>
        <pc:cxnChg chg="add mod">
          <ac:chgData name="Mai Tat Chuyen 20213657" userId="5fb5f9c6-83a1-4ba3-8595-51988b1ef337" providerId="ADAL" clId="{012CF08B-B18E-46AD-A482-B081CDEC17AB}" dt="2024-09-09T15:52:42.873" v="450" actId="1076"/>
          <ac:cxnSpMkLst>
            <pc:docMk/>
            <pc:sldMk cId="2074151005" sldId="324"/>
            <ac:cxnSpMk id="34" creationId="{0BDAD981-3EF4-1895-A1DD-D2250FEB1121}"/>
          </ac:cxnSpMkLst>
        </pc:cxnChg>
        <pc:cxnChg chg="add mod">
          <ac:chgData name="Mai Tat Chuyen 20213657" userId="5fb5f9c6-83a1-4ba3-8595-51988b1ef337" providerId="ADAL" clId="{012CF08B-B18E-46AD-A482-B081CDEC17AB}" dt="2024-09-09T15:52:45.477" v="452" actId="1076"/>
          <ac:cxnSpMkLst>
            <pc:docMk/>
            <pc:sldMk cId="2074151005" sldId="324"/>
            <ac:cxnSpMk id="36" creationId="{A0434316-3597-605E-8DB5-AF4DEB0A53D6}"/>
          </ac:cxnSpMkLst>
        </pc:cxnChg>
        <pc:cxnChg chg="del">
          <ac:chgData name="Mai Tat Chuyen 20213657" userId="5fb5f9c6-83a1-4ba3-8595-51988b1ef337" providerId="ADAL" clId="{012CF08B-B18E-46AD-A482-B081CDEC17AB}" dt="2024-09-09T15:50:32.528" v="415" actId="478"/>
          <ac:cxnSpMkLst>
            <pc:docMk/>
            <pc:sldMk cId="2074151005" sldId="324"/>
            <ac:cxnSpMk id="37" creationId="{6384549B-B1F7-DB65-CBE4-97464CA704DA}"/>
          </ac:cxnSpMkLst>
        </pc:cxnChg>
        <pc:cxnChg chg="add mod">
          <ac:chgData name="Mai Tat Chuyen 20213657" userId="5fb5f9c6-83a1-4ba3-8595-51988b1ef337" providerId="ADAL" clId="{012CF08B-B18E-46AD-A482-B081CDEC17AB}" dt="2024-09-09T15:52:54.232" v="454" actId="1076"/>
          <ac:cxnSpMkLst>
            <pc:docMk/>
            <pc:sldMk cId="2074151005" sldId="324"/>
            <ac:cxnSpMk id="38" creationId="{DAE412A9-4720-1DAA-26F5-C22610546739}"/>
          </ac:cxnSpMkLst>
        </pc:cxnChg>
        <pc:cxnChg chg="add mod">
          <ac:chgData name="Mai Tat Chuyen 20213657" userId="5fb5f9c6-83a1-4ba3-8595-51988b1ef337" providerId="ADAL" clId="{012CF08B-B18E-46AD-A482-B081CDEC17AB}" dt="2024-09-09T15:52:58.437" v="456" actId="1076"/>
          <ac:cxnSpMkLst>
            <pc:docMk/>
            <pc:sldMk cId="2074151005" sldId="324"/>
            <ac:cxnSpMk id="39" creationId="{71BE6C1F-4CFE-14FB-B947-A257FF61E084}"/>
          </ac:cxnSpMkLst>
        </pc:cxnChg>
        <pc:cxnChg chg="del">
          <ac:chgData name="Mai Tat Chuyen 20213657" userId="5fb5f9c6-83a1-4ba3-8595-51988b1ef337" providerId="ADAL" clId="{012CF08B-B18E-46AD-A482-B081CDEC17AB}" dt="2024-09-09T15:50:32.528" v="415" actId="478"/>
          <ac:cxnSpMkLst>
            <pc:docMk/>
            <pc:sldMk cId="2074151005" sldId="324"/>
            <ac:cxnSpMk id="40" creationId="{681386AF-53A6-199A-8127-BCD84592D841}"/>
          </ac:cxnSpMkLst>
        </pc:cxnChg>
        <pc:cxnChg chg="del">
          <ac:chgData name="Mai Tat Chuyen 20213657" userId="5fb5f9c6-83a1-4ba3-8595-51988b1ef337" providerId="ADAL" clId="{012CF08B-B18E-46AD-A482-B081CDEC17AB}" dt="2024-09-09T15:50:32.528" v="415" actId="478"/>
          <ac:cxnSpMkLst>
            <pc:docMk/>
            <pc:sldMk cId="2074151005" sldId="324"/>
            <ac:cxnSpMk id="42" creationId="{38F8EE90-B5A2-5A4A-16F7-8C5DD360D0B2}"/>
          </ac:cxnSpMkLst>
        </pc:cxnChg>
        <pc:cxnChg chg="del">
          <ac:chgData name="Mai Tat Chuyen 20213657" userId="5fb5f9c6-83a1-4ba3-8595-51988b1ef337" providerId="ADAL" clId="{012CF08B-B18E-46AD-A482-B081CDEC17AB}" dt="2024-09-09T15:50:32.528" v="415" actId="478"/>
          <ac:cxnSpMkLst>
            <pc:docMk/>
            <pc:sldMk cId="2074151005" sldId="324"/>
            <ac:cxnSpMk id="47" creationId="{1D3FFD4C-C0B9-D124-5BB2-1C449D740E8A}"/>
          </ac:cxnSpMkLst>
        </pc:cxnChg>
        <pc:cxnChg chg="del">
          <ac:chgData name="Mai Tat Chuyen 20213657" userId="5fb5f9c6-83a1-4ba3-8595-51988b1ef337" providerId="ADAL" clId="{012CF08B-B18E-46AD-A482-B081CDEC17AB}" dt="2024-09-09T15:50:32.528" v="415" actId="478"/>
          <ac:cxnSpMkLst>
            <pc:docMk/>
            <pc:sldMk cId="2074151005" sldId="324"/>
            <ac:cxnSpMk id="49" creationId="{CB07C1B3-77A5-CA52-0785-2A02596E0016}"/>
          </ac:cxnSpMkLst>
        </pc:cxnChg>
        <pc:cxnChg chg="add mod">
          <ac:chgData name="Mai Tat Chuyen 20213657" userId="5fb5f9c6-83a1-4ba3-8595-51988b1ef337" providerId="ADAL" clId="{012CF08B-B18E-46AD-A482-B081CDEC17AB}" dt="2024-09-09T15:54:15.500" v="495" actId="14100"/>
          <ac:cxnSpMkLst>
            <pc:docMk/>
            <pc:sldMk cId="2074151005" sldId="324"/>
            <ac:cxnSpMk id="51" creationId="{DCBF12BC-07AC-F2EF-0751-225077A951D6}"/>
          </ac:cxnSpMkLst>
        </pc:cxnChg>
        <pc:cxnChg chg="add del mod">
          <ac:chgData name="Mai Tat Chuyen 20213657" userId="5fb5f9c6-83a1-4ba3-8595-51988b1ef337" providerId="ADAL" clId="{012CF08B-B18E-46AD-A482-B081CDEC17AB}" dt="2024-09-09T15:55:35.744" v="532" actId="478"/>
          <ac:cxnSpMkLst>
            <pc:docMk/>
            <pc:sldMk cId="2074151005" sldId="324"/>
            <ac:cxnSpMk id="52" creationId="{4223DEAA-A638-6662-019B-5DB68B0A7107}"/>
          </ac:cxnSpMkLst>
        </pc:cxnChg>
        <pc:cxnChg chg="add mod">
          <ac:chgData name="Mai Tat Chuyen 20213657" userId="5fb5f9c6-83a1-4ba3-8595-51988b1ef337" providerId="ADAL" clId="{012CF08B-B18E-46AD-A482-B081CDEC17AB}" dt="2024-09-09T15:54:43.534" v="506" actId="14100"/>
          <ac:cxnSpMkLst>
            <pc:docMk/>
            <pc:sldMk cId="2074151005" sldId="324"/>
            <ac:cxnSpMk id="53" creationId="{C616E1E1-94EF-12CA-742C-E9F1EB891B1E}"/>
          </ac:cxnSpMkLst>
        </pc:cxnChg>
        <pc:cxnChg chg="add mod">
          <ac:chgData name="Mai Tat Chuyen 20213657" userId="5fb5f9c6-83a1-4ba3-8595-51988b1ef337" providerId="ADAL" clId="{012CF08B-B18E-46AD-A482-B081CDEC17AB}" dt="2024-09-09T15:54:25.812" v="499" actId="1076"/>
          <ac:cxnSpMkLst>
            <pc:docMk/>
            <pc:sldMk cId="2074151005" sldId="324"/>
            <ac:cxnSpMk id="55" creationId="{2B4293B3-2876-481C-1646-92856C784E88}"/>
          </ac:cxnSpMkLst>
        </pc:cxnChg>
        <pc:cxnChg chg="add mod">
          <ac:chgData name="Mai Tat Chuyen 20213657" userId="5fb5f9c6-83a1-4ba3-8595-51988b1ef337" providerId="ADAL" clId="{012CF08B-B18E-46AD-A482-B081CDEC17AB}" dt="2024-09-09T15:54:21.511" v="497" actId="571"/>
          <ac:cxnSpMkLst>
            <pc:docMk/>
            <pc:sldMk cId="2074151005" sldId="324"/>
            <ac:cxnSpMk id="56" creationId="{A0E798BF-18FB-AF6B-C29C-C5789341610F}"/>
          </ac:cxnSpMkLst>
        </pc:cxnChg>
        <pc:cxnChg chg="add mod">
          <ac:chgData name="Mai Tat Chuyen 20213657" userId="5fb5f9c6-83a1-4ba3-8595-51988b1ef337" providerId="ADAL" clId="{012CF08B-B18E-46AD-A482-B081CDEC17AB}" dt="2024-09-09T15:54:22.268" v="498"/>
          <ac:cxnSpMkLst>
            <pc:docMk/>
            <pc:sldMk cId="2074151005" sldId="324"/>
            <ac:cxnSpMk id="57" creationId="{6093B3C5-1685-03FE-8103-EDDB5F9E4625}"/>
          </ac:cxnSpMkLst>
        </pc:cxnChg>
        <pc:cxnChg chg="add mod">
          <ac:chgData name="Mai Tat Chuyen 20213657" userId="5fb5f9c6-83a1-4ba3-8595-51988b1ef337" providerId="ADAL" clId="{012CF08B-B18E-46AD-A482-B081CDEC17AB}" dt="2024-09-09T15:54:47.927" v="508" actId="1076"/>
          <ac:cxnSpMkLst>
            <pc:docMk/>
            <pc:sldMk cId="2074151005" sldId="324"/>
            <ac:cxnSpMk id="61" creationId="{EF1399A0-62A1-34B8-D611-8ACD9EB685BB}"/>
          </ac:cxnSpMkLst>
        </pc:cxnChg>
        <pc:cxnChg chg="add mod">
          <ac:chgData name="Mai Tat Chuyen 20213657" userId="5fb5f9c6-83a1-4ba3-8595-51988b1ef337" providerId="ADAL" clId="{012CF08B-B18E-46AD-A482-B081CDEC17AB}" dt="2024-09-09T15:54:53.072" v="510" actId="1076"/>
          <ac:cxnSpMkLst>
            <pc:docMk/>
            <pc:sldMk cId="2074151005" sldId="324"/>
            <ac:cxnSpMk id="62" creationId="{47645798-B384-4721-7255-B430C36C3075}"/>
          </ac:cxnSpMkLst>
        </pc:cxnChg>
        <pc:cxnChg chg="add mod">
          <ac:chgData name="Mai Tat Chuyen 20213657" userId="5fb5f9c6-83a1-4ba3-8595-51988b1ef337" providerId="ADAL" clId="{012CF08B-B18E-46AD-A482-B081CDEC17AB}" dt="2024-09-09T15:54:56.901" v="512" actId="1076"/>
          <ac:cxnSpMkLst>
            <pc:docMk/>
            <pc:sldMk cId="2074151005" sldId="324"/>
            <ac:cxnSpMk id="63" creationId="{D24375C4-3955-E013-D755-3EA46EB41E25}"/>
          </ac:cxnSpMkLst>
        </pc:cxnChg>
      </pc:sldChg>
      <pc:sldChg chg="addSp modSp mod">
        <pc:chgData name="Mai Tat Chuyen 20213657" userId="5fb5f9c6-83a1-4ba3-8595-51988b1ef337" providerId="ADAL" clId="{012CF08B-B18E-46AD-A482-B081CDEC17AB}" dt="2024-09-10T08:00:10.223" v="1770" actId="20577"/>
        <pc:sldMkLst>
          <pc:docMk/>
          <pc:sldMk cId="2911061729" sldId="325"/>
        </pc:sldMkLst>
        <pc:spChg chg="mod">
          <ac:chgData name="Mai Tat Chuyen 20213657" userId="5fb5f9c6-83a1-4ba3-8595-51988b1ef337" providerId="ADAL" clId="{012CF08B-B18E-46AD-A482-B081CDEC17AB}" dt="2024-09-10T07:59:26.960" v="1758" actId="20577"/>
          <ac:spMkLst>
            <pc:docMk/>
            <pc:sldMk cId="2911061729" sldId="325"/>
            <ac:spMk id="2" creationId="{ED7423CE-A183-51CD-2CB5-12D4A5BFC5D7}"/>
          </ac:spMkLst>
        </pc:spChg>
        <pc:spChg chg="mod">
          <ac:chgData name="Mai Tat Chuyen 20213657" userId="5fb5f9c6-83a1-4ba3-8595-51988b1ef337" providerId="ADAL" clId="{012CF08B-B18E-46AD-A482-B081CDEC17AB}" dt="2024-09-10T08:00:10.223" v="1770" actId="20577"/>
          <ac:spMkLst>
            <pc:docMk/>
            <pc:sldMk cId="2911061729" sldId="325"/>
            <ac:spMk id="3" creationId="{B784599A-821C-AD49-34AF-E13B1654889D}"/>
          </ac:spMkLst>
        </pc:spChg>
        <pc:spChg chg="add mod">
          <ac:chgData name="Mai Tat Chuyen 20213657" userId="5fb5f9c6-83a1-4ba3-8595-51988b1ef337" providerId="ADAL" clId="{012CF08B-B18E-46AD-A482-B081CDEC17AB}" dt="2024-09-10T07:57:11.153" v="1725" actId="1076"/>
          <ac:spMkLst>
            <pc:docMk/>
            <pc:sldMk cId="2911061729" sldId="325"/>
            <ac:spMk id="4" creationId="{D94DE161-7EF6-6EE8-0421-6EACEBAAB3F6}"/>
          </ac:spMkLst>
        </pc:spChg>
        <pc:spChg chg="add mod">
          <ac:chgData name="Mai Tat Chuyen 20213657" userId="5fb5f9c6-83a1-4ba3-8595-51988b1ef337" providerId="ADAL" clId="{012CF08B-B18E-46AD-A482-B081CDEC17AB}" dt="2024-09-10T07:57:14.335" v="1727" actId="1076"/>
          <ac:spMkLst>
            <pc:docMk/>
            <pc:sldMk cId="2911061729" sldId="325"/>
            <ac:spMk id="7" creationId="{C1BA0308-053B-D129-ACDF-4972D7470CB6}"/>
          </ac:spMkLst>
        </pc:spChg>
        <pc:spChg chg="add mod">
          <ac:chgData name="Mai Tat Chuyen 20213657" userId="5fb5f9c6-83a1-4ba3-8595-51988b1ef337" providerId="ADAL" clId="{012CF08B-B18E-46AD-A482-B081CDEC17AB}" dt="2024-09-10T07:58:15.929" v="1731" actId="1076"/>
          <ac:spMkLst>
            <pc:docMk/>
            <pc:sldMk cId="2911061729" sldId="325"/>
            <ac:spMk id="9" creationId="{22D8D68A-F40E-E437-4EDB-A363CA0CF64A}"/>
          </ac:spMkLst>
        </pc:spChg>
        <pc:picChg chg="add mod modCrop">
          <ac:chgData name="Mai Tat Chuyen 20213657" userId="5fb5f9c6-83a1-4ba3-8595-51988b1ef337" providerId="ADAL" clId="{012CF08B-B18E-46AD-A482-B081CDEC17AB}" dt="2024-09-10T07:57:03.767" v="1723" actId="1076"/>
          <ac:picMkLst>
            <pc:docMk/>
            <pc:sldMk cId="2911061729" sldId="325"/>
            <ac:picMk id="5" creationId="{201E7A01-9704-322C-1759-2F900AE4EFC7}"/>
          </ac:picMkLst>
        </pc:picChg>
        <pc:picChg chg="add mod">
          <ac:chgData name="Mai Tat Chuyen 20213657" userId="5fb5f9c6-83a1-4ba3-8595-51988b1ef337" providerId="ADAL" clId="{012CF08B-B18E-46AD-A482-B081CDEC17AB}" dt="2024-09-10T07:57:03.767" v="1723" actId="1076"/>
          <ac:picMkLst>
            <pc:docMk/>
            <pc:sldMk cId="2911061729" sldId="325"/>
            <ac:picMk id="6" creationId="{7EA9F5C9-7463-A74A-6D64-900B8259027C}"/>
          </ac:picMkLst>
        </pc:picChg>
        <pc:picChg chg="mod">
          <ac:chgData name="Mai Tat Chuyen 20213657" userId="5fb5f9c6-83a1-4ba3-8595-51988b1ef337" providerId="ADAL" clId="{012CF08B-B18E-46AD-A482-B081CDEC17AB}" dt="2024-09-10T07:57:03.767" v="1723" actId="1076"/>
          <ac:picMkLst>
            <pc:docMk/>
            <pc:sldMk cId="2911061729" sldId="325"/>
            <ac:picMk id="11" creationId="{E6FF319B-4113-D7E5-E36B-F6EA03655B23}"/>
          </ac:picMkLst>
        </pc:picChg>
      </pc:sldChg>
      <pc:sldChg chg="addSp delSp modSp add mod">
        <pc:chgData name="Mai Tat Chuyen 20213657" userId="5fb5f9c6-83a1-4ba3-8595-51988b1ef337" providerId="ADAL" clId="{012CF08B-B18E-46AD-A482-B081CDEC17AB}" dt="2024-09-10T10:13:34.838" v="2100"/>
        <pc:sldMkLst>
          <pc:docMk/>
          <pc:sldMk cId="1892351164" sldId="326"/>
        </pc:sldMkLst>
        <pc:spChg chg="mod">
          <ac:chgData name="Mai Tat Chuyen 20213657" userId="5fb5f9c6-83a1-4ba3-8595-51988b1ef337" providerId="ADAL" clId="{012CF08B-B18E-46AD-A482-B081CDEC17AB}" dt="2024-09-10T10:13:34.838" v="2100"/>
          <ac:spMkLst>
            <pc:docMk/>
            <pc:sldMk cId="1892351164" sldId="326"/>
            <ac:spMk id="3" creationId="{C74872B1-EDEB-5932-084F-66C68EFF59AF}"/>
          </ac:spMkLst>
        </pc:spChg>
        <pc:spChg chg="del">
          <ac:chgData name="Mai Tat Chuyen 20213657" userId="5fb5f9c6-83a1-4ba3-8595-51988b1ef337" providerId="ADAL" clId="{012CF08B-B18E-46AD-A482-B081CDEC17AB}" dt="2024-09-09T16:06:12.244" v="556" actId="478"/>
          <ac:spMkLst>
            <pc:docMk/>
            <pc:sldMk cId="1892351164" sldId="326"/>
            <ac:spMk id="5" creationId="{BE5137FC-E388-6C4C-9A6F-1F3A4C52D117}"/>
          </ac:spMkLst>
        </pc:spChg>
        <pc:spChg chg="del">
          <ac:chgData name="Mai Tat Chuyen 20213657" userId="5fb5f9c6-83a1-4ba3-8595-51988b1ef337" providerId="ADAL" clId="{012CF08B-B18E-46AD-A482-B081CDEC17AB}" dt="2024-09-09T16:06:12.244" v="556" actId="478"/>
          <ac:spMkLst>
            <pc:docMk/>
            <pc:sldMk cId="1892351164" sldId="326"/>
            <ac:spMk id="8" creationId="{A774F652-49FA-2406-65DC-5B6EEAC57938}"/>
          </ac:spMkLst>
        </pc:spChg>
        <pc:spChg chg="del">
          <ac:chgData name="Mai Tat Chuyen 20213657" userId="5fb5f9c6-83a1-4ba3-8595-51988b1ef337" providerId="ADAL" clId="{012CF08B-B18E-46AD-A482-B081CDEC17AB}" dt="2024-09-09T16:06:12.244" v="556" actId="478"/>
          <ac:spMkLst>
            <pc:docMk/>
            <pc:sldMk cId="1892351164" sldId="326"/>
            <ac:spMk id="11" creationId="{EF905407-DBAD-C89C-9ED4-5E3055427C19}"/>
          </ac:spMkLst>
        </pc:spChg>
        <pc:spChg chg="del">
          <ac:chgData name="Mai Tat Chuyen 20213657" userId="5fb5f9c6-83a1-4ba3-8595-51988b1ef337" providerId="ADAL" clId="{012CF08B-B18E-46AD-A482-B081CDEC17AB}" dt="2024-09-09T16:06:12.244" v="556" actId="478"/>
          <ac:spMkLst>
            <pc:docMk/>
            <pc:sldMk cId="1892351164" sldId="326"/>
            <ac:spMk id="14" creationId="{0B99289F-BFDC-8804-370B-D645749514F9}"/>
          </ac:spMkLst>
        </pc:spChg>
        <pc:spChg chg="del mod">
          <ac:chgData name="Mai Tat Chuyen 20213657" userId="5fb5f9c6-83a1-4ba3-8595-51988b1ef337" providerId="ADAL" clId="{012CF08B-B18E-46AD-A482-B081CDEC17AB}" dt="2024-09-09T16:10:04.566" v="651" actId="478"/>
          <ac:spMkLst>
            <pc:docMk/>
            <pc:sldMk cId="1892351164" sldId="326"/>
            <ac:spMk id="17" creationId="{5E6CF211-2801-4346-1937-A1F8E2304996}"/>
          </ac:spMkLst>
        </pc:spChg>
        <pc:spChg chg="del">
          <ac:chgData name="Mai Tat Chuyen 20213657" userId="5fb5f9c6-83a1-4ba3-8595-51988b1ef337" providerId="ADAL" clId="{012CF08B-B18E-46AD-A482-B081CDEC17AB}" dt="2024-09-09T16:06:12.244" v="556" actId="478"/>
          <ac:spMkLst>
            <pc:docMk/>
            <pc:sldMk cId="1892351164" sldId="326"/>
            <ac:spMk id="35" creationId="{FE27AD71-40CA-5B44-38A6-AC43F0A449A1}"/>
          </ac:spMkLst>
        </pc:spChg>
        <pc:spChg chg="del">
          <ac:chgData name="Mai Tat Chuyen 20213657" userId="5fb5f9c6-83a1-4ba3-8595-51988b1ef337" providerId="ADAL" clId="{012CF08B-B18E-46AD-A482-B081CDEC17AB}" dt="2024-09-09T16:06:12.244" v="556" actId="478"/>
          <ac:spMkLst>
            <pc:docMk/>
            <pc:sldMk cId="1892351164" sldId="326"/>
            <ac:spMk id="44" creationId="{2E119D9B-7A24-EACE-2EAB-CB859FD717D2}"/>
          </ac:spMkLst>
        </pc:spChg>
        <pc:spChg chg="del">
          <ac:chgData name="Mai Tat Chuyen 20213657" userId="5fb5f9c6-83a1-4ba3-8595-51988b1ef337" providerId="ADAL" clId="{012CF08B-B18E-46AD-A482-B081CDEC17AB}" dt="2024-09-09T16:06:12.244" v="556" actId="478"/>
          <ac:spMkLst>
            <pc:docMk/>
            <pc:sldMk cId="1892351164" sldId="326"/>
            <ac:spMk id="45" creationId="{3264DE23-3CCE-759A-094C-624BE55294F4}"/>
          </ac:spMkLst>
        </pc:spChg>
        <pc:spChg chg="del">
          <ac:chgData name="Mai Tat Chuyen 20213657" userId="5fb5f9c6-83a1-4ba3-8595-51988b1ef337" providerId="ADAL" clId="{012CF08B-B18E-46AD-A482-B081CDEC17AB}" dt="2024-09-09T16:06:12.244" v="556" actId="478"/>
          <ac:spMkLst>
            <pc:docMk/>
            <pc:sldMk cId="1892351164" sldId="326"/>
            <ac:spMk id="46" creationId="{BEFA9166-679E-6C3C-42BF-E3DA06350ECC}"/>
          </ac:spMkLst>
        </pc:spChg>
        <pc:spChg chg="add mod">
          <ac:chgData name="Mai Tat Chuyen 20213657" userId="5fb5f9c6-83a1-4ba3-8595-51988b1ef337" providerId="ADAL" clId="{012CF08B-B18E-46AD-A482-B081CDEC17AB}" dt="2024-09-10T08:01:12.501" v="1775" actId="1076"/>
          <ac:spMkLst>
            <pc:docMk/>
            <pc:sldMk cId="1892351164" sldId="326"/>
            <ac:spMk id="54" creationId="{0029D369-F723-939B-571E-65090A3E3752}"/>
          </ac:spMkLst>
        </pc:spChg>
        <pc:spChg chg="add del mod">
          <ac:chgData name="Mai Tat Chuyen 20213657" userId="5fb5f9c6-83a1-4ba3-8595-51988b1ef337" providerId="ADAL" clId="{012CF08B-B18E-46AD-A482-B081CDEC17AB}" dt="2024-09-09T16:09:23.246" v="638" actId="478"/>
          <ac:spMkLst>
            <pc:docMk/>
            <pc:sldMk cId="1892351164" sldId="326"/>
            <ac:spMk id="56" creationId="{EF61AA05-20C6-9066-5956-E96458E72C26}"/>
          </ac:spMkLst>
        </pc:spChg>
        <pc:spChg chg="add del mod">
          <ac:chgData name="Mai Tat Chuyen 20213657" userId="5fb5f9c6-83a1-4ba3-8595-51988b1ef337" providerId="ADAL" clId="{012CF08B-B18E-46AD-A482-B081CDEC17AB}" dt="2024-09-09T17:05:08.599" v="730" actId="478"/>
          <ac:spMkLst>
            <pc:docMk/>
            <pc:sldMk cId="1892351164" sldId="326"/>
            <ac:spMk id="58" creationId="{C100FAC1-BA49-76EA-959B-43E3540F18D9}"/>
          </ac:spMkLst>
        </pc:spChg>
        <pc:spChg chg="add del mod">
          <ac:chgData name="Mai Tat Chuyen 20213657" userId="5fb5f9c6-83a1-4ba3-8595-51988b1ef337" providerId="ADAL" clId="{012CF08B-B18E-46AD-A482-B081CDEC17AB}" dt="2024-09-09T17:05:04.692" v="727" actId="478"/>
          <ac:spMkLst>
            <pc:docMk/>
            <pc:sldMk cId="1892351164" sldId="326"/>
            <ac:spMk id="60" creationId="{8D8E251B-4160-8BDB-D86A-F1E827EE5845}"/>
          </ac:spMkLst>
        </pc:spChg>
        <pc:spChg chg="add mod">
          <ac:chgData name="Mai Tat Chuyen 20213657" userId="5fb5f9c6-83a1-4ba3-8595-51988b1ef337" providerId="ADAL" clId="{012CF08B-B18E-46AD-A482-B081CDEC17AB}" dt="2024-09-10T08:01:12.501" v="1775" actId="1076"/>
          <ac:spMkLst>
            <pc:docMk/>
            <pc:sldMk cId="1892351164" sldId="326"/>
            <ac:spMk id="62" creationId="{40B1EE82-DCAB-95A9-2979-77E474532D9B}"/>
          </ac:spMkLst>
        </pc:spChg>
        <pc:spChg chg="add del mod">
          <ac:chgData name="Mai Tat Chuyen 20213657" userId="5fb5f9c6-83a1-4ba3-8595-51988b1ef337" providerId="ADAL" clId="{012CF08B-B18E-46AD-A482-B081CDEC17AB}" dt="2024-09-09T17:06:04.259" v="759" actId="478"/>
          <ac:spMkLst>
            <pc:docMk/>
            <pc:sldMk cId="1892351164" sldId="326"/>
            <ac:spMk id="64" creationId="{1E8C8517-C27B-D702-A48A-8ED95687514B}"/>
          </ac:spMkLst>
        </pc:spChg>
        <pc:spChg chg="add mod">
          <ac:chgData name="Mai Tat Chuyen 20213657" userId="5fb5f9c6-83a1-4ba3-8595-51988b1ef337" providerId="ADAL" clId="{012CF08B-B18E-46AD-A482-B081CDEC17AB}" dt="2024-09-10T08:01:12.501" v="1775" actId="1076"/>
          <ac:spMkLst>
            <pc:docMk/>
            <pc:sldMk cId="1892351164" sldId="326"/>
            <ac:spMk id="66" creationId="{6B15D118-44D9-D03A-C6F4-2311522DBA8D}"/>
          </ac:spMkLst>
        </pc:spChg>
        <pc:spChg chg="add del mod">
          <ac:chgData name="Mai Tat Chuyen 20213657" userId="5fb5f9c6-83a1-4ba3-8595-51988b1ef337" providerId="ADAL" clId="{012CF08B-B18E-46AD-A482-B081CDEC17AB}" dt="2024-09-09T17:05:29.804" v="740" actId="478"/>
          <ac:spMkLst>
            <pc:docMk/>
            <pc:sldMk cId="1892351164" sldId="326"/>
            <ac:spMk id="68" creationId="{255D930E-184A-9193-D070-BFDF8B6B82E3}"/>
          </ac:spMkLst>
        </pc:spChg>
        <pc:spChg chg="add mod">
          <ac:chgData name="Mai Tat Chuyen 20213657" userId="5fb5f9c6-83a1-4ba3-8595-51988b1ef337" providerId="ADAL" clId="{012CF08B-B18E-46AD-A482-B081CDEC17AB}" dt="2024-09-10T08:01:12.501" v="1775" actId="1076"/>
          <ac:spMkLst>
            <pc:docMk/>
            <pc:sldMk cId="1892351164" sldId="326"/>
            <ac:spMk id="70" creationId="{5FDC60C1-3554-A41F-ADD5-52D4AABD8158}"/>
          </ac:spMkLst>
        </pc:spChg>
        <pc:spChg chg="add del mod">
          <ac:chgData name="Mai Tat Chuyen 20213657" userId="5fb5f9c6-83a1-4ba3-8595-51988b1ef337" providerId="ADAL" clId="{012CF08B-B18E-46AD-A482-B081CDEC17AB}" dt="2024-09-09T17:06:06.692" v="761" actId="478"/>
          <ac:spMkLst>
            <pc:docMk/>
            <pc:sldMk cId="1892351164" sldId="326"/>
            <ac:spMk id="72" creationId="{2DE5DFE2-1344-62F9-898C-AC24D9D97895}"/>
          </ac:spMkLst>
        </pc:spChg>
        <pc:spChg chg="add mod">
          <ac:chgData name="Mai Tat Chuyen 20213657" userId="5fb5f9c6-83a1-4ba3-8595-51988b1ef337" providerId="ADAL" clId="{012CF08B-B18E-46AD-A482-B081CDEC17AB}" dt="2024-09-10T08:01:12.501" v="1775" actId="1076"/>
          <ac:spMkLst>
            <pc:docMk/>
            <pc:sldMk cId="1892351164" sldId="326"/>
            <ac:spMk id="74" creationId="{6A4DC609-2F9D-EF0A-AE69-8F8B7A349691}"/>
          </ac:spMkLst>
        </pc:spChg>
        <pc:spChg chg="add mod">
          <ac:chgData name="Mai Tat Chuyen 20213657" userId="5fb5f9c6-83a1-4ba3-8595-51988b1ef337" providerId="ADAL" clId="{012CF08B-B18E-46AD-A482-B081CDEC17AB}" dt="2024-09-10T08:00:53.222" v="1771" actId="1076"/>
          <ac:spMkLst>
            <pc:docMk/>
            <pc:sldMk cId="1892351164" sldId="326"/>
            <ac:spMk id="75" creationId="{F1397C57-DEA2-FDAD-FCD8-A540B746FF60}"/>
          </ac:spMkLst>
        </pc:spChg>
        <pc:spChg chg="add mod">
          <ac:chgData name="Mai Tat Chuyen 20213657" userId="5fb5f9c6-83a1-4ba3-8595-51988b1ef337" providerId="ADAL" clId="{012CF08B-B18E-46AD-A482-B081CDEC17AB}" dt="2024-09-10T08:01:12.501" v="1775" actId="1076"/>
          <ac:spMkLst>
            <pc:docMk/>
            <pc:sldMk cId="1892351164" sldId="326"/>
            <ac:spMk id="81" creationId="{B5554D1D-5682-76E7-BE0D-D5BB32A03F9B}"/>
          </ac:spMkLst>
        </pc:spChg>
        <pc:spChg chg="add mod">
          <ac:chgData name="Mai Tat Chuyen 20213657" userId="5fb5f9c6-83a1-4ba3-8595-51988b1ef337" providerId="ADAL" clId="{012CF08B-B18E-46AD-A482-B081CDEC17AB}" dt="2024-09-10T08:01:12.501" v="1775" actId="1076"/>
          <ac:spMkLst>
            <pc:docMk/>
            <pc:sldMk cId="1892351164" sldId="326"/>
            <ac:spMk id="82" creationId="{F09369EF-5B78-CCEA-A387-F88109184BDB}"/>
          </ac:spMkLst>
        </pc:spChg>
        <pc:spChg chg="add mod">
          <ac:chgData name="Mai Tat Chuyen 20213657" userId="5fb5f9c6-83a1-4ba3-8595-51988b1ef337" providerId="ADAL" clId="{012CF08B-B18E-46AD-A482-B081CDEC17AB}" dt="2024-09-10T08:01:12.501" v="1775" actId="1076"/>
          <ac:spMkLst>
            <pc:docMk/>
            <pc:sldMk cId="1892351164" sldId="326"/>
            <ac:spMk id="83" creationId="{E203FD6E-9273-1A1F-7EAB-C1F74278B2F2}"/>
          </ac:spMkLst>
        </pc:spChg>
        <pc:spChg chg="add mod">
          <ac:chgData name="Mai Tat Chuyen 20213657" userId="5fb5f9c6-83a1-4ba3-8595-51988b1ef337" providerId="ADAL" clId="{012CF08B-B18E-46AD-A482-B081CDEC17AB}" dt="2024-09-10T08:01:12.501" v="1775" actId="1076"/>
          <ac:spMkLst>
            <pc:docMk/>
            <pc:sldMk cId="1892351164" sldId="326"/>
            <ac:spMk id="84" creationId="{2129BA2A-1AF5-8710-0E3E-28BCEF192DAC}"/>
          </ac:spMkLst>
        </pc:spChg>
        <pc:spChg chg="add mod">
          <ac:chgData name="Mai Tat Chuyen 20213657" userId="5fb5f9c6-83a1-4ba3-8595-51988b1ef337" providerId="ADAL" clId="{012CF08B-B18E-46AD-A482-B081CDEC17AB}" dt="2024-09-10T08:01:12.501" v="1775" actId="1076"/>
          <ac:spMkLst>
            <pc:docMk/>
            <pc:sldMk cId="1892351164" sldId="326"/>
            <ac:spMk id="85" creationId="{015D9E60-5D03-6254-1848-F0691EE32102}"/>
          </ac:spMkLst>
        </pc:spChg>
        <pc:grpChg chg="add mod">
          <ac:chgData name="Mai Tat Chuyen 20213657" userId="5fb5f9c6-83a1-4ba3-8595-51988b1ef337" providerId="ADAL" clId="{012CF08B-B18E-46AD-A482-B081CDEC17AB}" dt="2024-09-10T08:01:12.501" v="1775" actId="1076"/>
          <ac:grpSpMkLst>
            <pc:docMk/>
            <pc:sldMk cId="1892351164" sldId="326"/>
            <ac:grpSpMk id="89" creationId="{79D3A1A4-B8A2-66B7-3A66-67CA0B42812D}"/>
          </ac:grpSpMkLst>
        </pc:grpChg>
        <pc:picChg chg="add del mod">
          <ac:chgData name="Mai Tat Chuyen 20213657" userId="5fb5f9c6-83a1-4ba3-8595-51988b1ef337" providerId="ADAL" clId="{012CF08B-B18E-46AD-A482-B081CDEC17AB}" dt="2024-09-09T17:04:17.005" v="704" actId="478"/>
          <ac:picMkLst>
            <pc:docMk/>
            <pc:sldMk cId="1892351164" sldId="326"/>
            <ac:picMk id="2" creationId="{8C66023B-09AF-2CB6-F7C5-D7312F49E139}"/>
          </ac:picMkLst>
        </pc:picChg>
        <pc:picChg chg="del">
          <ac:chgData name="Mai Tat Chuyen 20213657" userId="5fb5f9c6-83a1-4ba3-8595-51988b1ef337" providerId="ADAL" clId="{012CF08B-B18E-46AD-A482-B081CDEC17AB}" dt="2024-09-09T16:06:12.244" v="556" actId="478"/>
          <ac:picMkLst>
            <pc:docMk/>
            <pc:sldMk cId="1892351164" sldId="326"/>
            <ac:picMk id="4" creationId="{98861D76-AB2D-A4B4-9829-BDECBA34676A}"/>
          </ac:picMkLst>
        </pc:picChg>
        <pc:picChg chg="add mod">
          <ac:chgData name="Mai Tat Chuyen 20213657" userId="5fb5f9c6-83a1-4ba3-8595-51988b1ef337" providerId="ADAL" clId="{012CF08B-B18E-46AD-A482-B081CDEC17AB}" dt="2024-09-10T08:01:12.501" v="1775" actId="1076"/>
          <ac:picMkLst>
            <pc:docMk/>
            <pc:sldMk cId="1892351164" sldId="326"/>
            <ac:picMk id="76" creationId="{543A7C49-E1F6-2FBE-1FA4-C500B8BF1DDB}"/>
          </ac:picMkLst>
        </pc:picChg>
        <pc:picChg chg="add mod">
          <ac:chgData name="Mai Tat Chuyen 20213657" userId="5fb5f9c6-83a1-4ba3-8595-51988b1ef337" providerId="ADAL" clId="{012CF08B-B18E-46AD-A482-B081CDEC17AB}" dt="2024-09-10T08:01:12.501" v="1775" actId="1076"/>
          <ac:picMkLst>
            <pc:docMk/>
            <pc:sldMk cId="1892351164" sldId="326"/>
            <ac:picMk id="87" creationId="{A64507C1-7D32-8F7D-6236-0ADC413BF2D9}"/>
          </ac:picMkLst>
        </pc:picChg>
        <pc:picChg chg="add mod">
          <ac:chgData name="Mai Tat Chuyen 20213657" userId="5fb5f9c6-83a1-4ba3-8595-51988b1ef337" providerId="ADAL" clId="{012CF08B-B18E-46AD-A482-B081CDEC17AB}" dt="2024-09-10T08:01:12.501" v="1775" actId="1076"/>
          <ac:picMkLst>
            <pc:docMk/>
            <pc:sldMk cId="1892351164" sldId="326"/>
            <ac:picMk id="88" creationId="{6549767B-7BFE-85F4-88C4-D5F778DAF0BA}"/>
          </ac:picMkLst>
        </pc:picChg>
        <pc:cxnChg chg="add mod">
          <ac:chgData name="Mai Tat Chuyen 20213657" userId="5fb5f9c6-83a1-4ba3-8595-51988b1ef337" providerId="ADAL" clId="{012CF08B-B18E-46AD-A482-B081CDEC17AB}" dt="2024-09-10T08:01:12.501" v="1775" actId="1076"/>
          <ac:cxnSpMkLst>
            <pc:docMk/>
            <pc:sldMk cId="1892351164" sldId="326"/>
            <ac:cxnSpMk id="6" creationId="{4734EA16-B5E2-5E55-631F-0331203D77CA}"/>
          </ac:cxnSpMkLst>
        </pc:cxnChg>
        <pc:cxnChg chg="del">
          <ac:chgData name="Mai Tat Chuyen 20213657" userId="5fb5f9c6-83a1-4ba3-8595-51988b1ef337" providerId="ADAL" clId="{012CF08B-B18E-46AD-A482-B081CDEC17AB}" dt="2024-09-09T16:06:12.244" v="556" actId="478"/>
          <ac:cxnSpMkLst>
            <pc:docMk/>
            <pc:sldMk cId="1892351164" sldId="326"/>
            <ac:cxnSpMk id="7" creationId="{79575723-BBB8-15D8-34A0-C9BB27C379F0}"/>
          </ac:cxnSpMkLst>
        </pc:cxnChg>
        <pc:cxnChg chg="del">
          <ac:chgData name="Mai Tat Chuyen 20213657" userId="5fb5f9c6-83a1-4ba3-8595-51988b1ef337" providerId="ADAL" clId="{012CF08B-B18E-46AD-A482-B081CDEC17AB}" dt="2024-09-09T16:06:12.244" v="556" actId="478"/>
          <ac:cxnSpMkLst>
            <pc:docMk/>
            <pc:sldMk cId="1892351164" sldId="326"/>
            <ac:cxnSpMk id="9" creationId="{E3548149-824F-2DFF-EF9F-7886BD5A513E}"/>
          </ac:cxnSpMkLst>
        </pc:cxnChg>
        <pc:cxnChg chg="add mod">
          <ac:chgData name="Mai Tat Chuyen 20213657" userId="5fb5f9c6-83a1-4ba3-8595-51988b1ef337" providerId="ADAL" clId="{012CF08B-B18E-46AD-A482-B081CDEC17AB}" dt="2024-09-10T08:01:12.501" v="1775" actId="1076"/>
          <ac:cxnSpMkLst>
            <pc:docMk/>
            <pc:sldMk cId="1892351164" sldId="326"/>
            <ac:cxnSpMk id="12" creationId="{7F7394D5-38C7-0DD8-B14C-875CCDB65BE2}"/>
          </ac:cxnSpMkLst>
        </pc:cxnChg>
        <pc:cxnChg chg="del">
          <ac:chgData name="Mai Tat Chuyen 20213657" userId="5fb5f9c6-83a1-4ba3-8595-51988b1ef337" providerId="ADAL" clId="{012CF08B-B18E-46AD-A482-B081CDEC17AB}" dt="2024-09-09T16:06:12.244" v="556" actId="478"/>
          <ac:cxnSpMkLst>
            <pc:docMk/>
            <pc:sldMk cId="1892351164" sldId="326"/>
            <ac:cxnSpMk id="13" creationId="{9AC1551B-D4FE-043E-424F-DA9D062CD496}"/>
          </ac:cxnSpMkLst>
        </pc:cxnChg>
        <pc:cxnChg chg="add del mod">
          <ac:chgData name="Mai Tat Chuyen 20213657" userId="5fb5f9c6-83a1-4ba3-8595-51988b1ef337" providerId="ADAL" clId="{012CF08B-B18E-46AD-A482-B081CDEC17AB}" dt="2024-09-09T17:06:04.871" v="760" actId="478"/>
          <ac:cxnSpMkLst>
            <pc:docMk/>
            <pc:sldMk cId="1892351164" sldId="326"/>
            <ac:cxnSpMk id="16" creationId="{B1643CE4-4305-AAB2-1F32-2925CFFDA3B8}"/>
          </ac:cxnSpMkLst>
        </pc:cxnChg>
        <pc:cxnChg chg="del">
          <ac:chgData name="Mai Tat Chuyen 20213657" userId="5fb5f9c6-83a1-4ba3-8595-51988b1ef337" providerId="ADAL" clId="{012CF08B-B18E-46AD-A482-B081CDEC17AB}" dt="2024-09-09T16:06:12.244" v="556" actId="478"/>
          <ac:cxnSpMkLst>
            <pc:docMk/>
            <pc:sldMk cId="1892351164" sldId="326"/>
            <ac:cxnSpMk id="19" creationId="{70C1E588-E29B-892A-5F17-A71BE9A604FB}"/>
          </ac:cxnSpMkLst>
        </pc:cxnChg>
        <pc:cxnChg chg="add mod">
          <ac:chgData name="Mai Tat Chuyen 20213657" userId="5fb5f9c6-83a1-4ba3-8595-51988b1ef337" providerId="ADAL" clId="{012CF08B-B18E-46AD-A482-B081CDEC17AB}" dt="2024-09-10T08:01:12.501" v="1775" actId="1076"/>
          <ac:cxnSpMkLst>
            <pc:docMk/>
            <pc:sldMk cId="1892351164" sldId="326"/>
            <ac:cxnSpMk id="20" creationId="{E316A189-26B8-A217-A0CB-9B7441BCD2F3}"/>
          </ac:cxnSpMkLst>
        </pc:cxnChg>
        <pc:cxnChg chg="del">
          <ac:chgData name="Mai Tat Chuyen 20213657" userId="5fb5f9c6-83a1-4ba3-8595-51988b1ef337" providerId="ADAL" clId="{012CF08B-B18E-46AD-A482-B081CDEC17AB}" dt="2024-09-09T16:06:12.244" v="556" actId="478"/>
          <ac:cxnSpMkLst>
            <pc:docMk/>
            <pc:sldMk cId="1892351164" sldId="326"/>
            <ac:cxnSpMk id="21" creationId="{DE042019-C8AB-0784-F277-5D123361C732}"/>
          </ac:cxnSpMkLst>
        </pc:cxnChg>
        <pc:cxnChg chg="del">
          <ac:chgData name="Mai Tat Chuyen 20213657" userId="5fb5f9c6-83a1-4ba3-8595-51988b1ef337" providerId="ADAL" clId="{012CF08B-B18E-46AD-A482-B081CDEC17AB}" dt="2024-09-09T16:06:12.244" v="556" actId="478"/>
          <ac:cxnSpMkLst>
            <pc:docMk/>
            <pc:sldMk cId="1892351164" sldId="326"/>
            <ac:cxnSpMk id="23" creationId="{894BD540-F522-623C-E238-913E1C4259D4}"/>
          </ac:cxnSpMkLst>
        </pc:cxnChg>
        <pc:cxnChg chg="add del mod">
          <ac:chgData name="Mai Tat Chuyen 20213657" userId="5fb5f9c6-83a1-4ba3-8595-51988b1ef337" providerId="ADAL" clId="{012CF08B-B18E-46AD-A482-B081CDEC17AB}" dt="2024-09-09T17:05:05.758" v="728" actId="478"/>
          <ac:cxnSpMkLst>
            <pc:docMk/>
            <pc:sldMk cId="1892351164" sldId="326"/>
            <ac:cxnSpMk id="24" creationId="{CF79E3FE-FA51-7683-037E-B81F5DA49502}"/>
          </ac:cxnSpMkLst>
        </pc:cxnChg>
        <pc:cxnChg chg="del">
          <ac:chgData name="Mai Tat Chuyen 20213657" userId="5fb5f9c6-83a1-4ba3-8595-51988b1ef337" providerId="ADAL" clId="{012CF08B-B18E-46AD-A482-B081CDEC17AB}" dt="2024-09-09T16:06:12.244" v="556" actId="478"/>
          <ac:cxnSpMkLst>
            <pc:docMk/>
            <pc:sldMk cId="1892351164" sldId="326"/>
            <ac:cxnSpMk id="26" creationId="{A84926ED-086B-4483-44DF-412641FAE53F}"/>
          </ac:cxnSpMkLst>
        </pc:cxnChg>
        <pc:cxnChg chg="del">
          <ac:chgData name="Mai Tat Chuyen 20213657" userId="5fb5f9c6-83a1-4ba3-8595-51988b1ef337" providerId="ADAL" clId="{012CF08B-B18E-46AD-A482-B081CDEC17AB}" dt="2024-09-09T16:06:12.244" v="556" actId="478"/>
          <ac:cxnSpMkLst>
            <pc:docMk/>
            <pc:sldMk cId="1892351164" sldId="326"/>
            <ac:cxnSpMk id="28" creationId="{57754050-65E9-A90E-2758-98C3CA4219B0}"/>
          </ac:cxnSpMkLst>
        </pc:cxnChg>
        <pc:cxnChg chg="add del mod">
          <ac:chgData name="Mai Tat Chuyen 20213657" userId="5fb5f9c6-83a1-4ba3-8595-51988b1ef337" providerId="ADAL" clId="{012CF08B-B18E-46AD-A482-B081CDEC17AB}" dt="2024-09-09T17:05:07.243" v="729" actId="478"/>
          <ac:cxnSpMkLst>
            <pc:docMk/>
            <pc:sldMk cId="1892351164" sldId="326"/>
            <ac:cxnSpMk id="29" creationId="{C4A5CCE7-B9B3-0390-2F23-D8E40732AD37}"/>
          </ac:cxnSpMkLst>
        </pc:cxnChg>
        <pc:cxnChg chg="add del mod">
          <ac:chgData name="Mai Tat Chuyen 20213657" userId="5fb5f9c6-83a1-4ba3-8595-51988b1ef337" providerId="ADAL" clId="{012CF08B-B18E-46AD-A482-B081CDEC17AB}" dt="2024-09-09T17:05:30.807" v="741" actId="478"/>
          <ac:cxnSpMkLst>
            <pc:docMk/>
            <pc:sldMk cId="1892351164" sldId="326"/>
            <ac:cxnSpMk id="31" creationId="{3FB7B16A-63F3-DC1A-2CA7-66AD65456D6B}"/>
          </ac:cxnSpMkLst>
        </pc:cxnChg>
        <pc:cxnChg chg="del">
          <ac:chgData name="Mai Tat Chuyen 20213657" userId="5fb5f9c6-83a1-4ba3-8595-51988b1ef337" providerId="ADAL" clId="{012CF08B-B18E-46AD-A482-B081CDEC17AB}" dt="2024-09-09T16:06:12.244" v="556" actId="478"/>
          <ac:cxnSpMkLst>
            <pc:docMk/>
            <pc:sldMk cId="1892351164" sldId="326"/>
            <ac:cxnSpMk id="32" creationId="{AE6FE3FB-6DA0-5F9F-71B1-1CE7565C2968}"/>
          </ac:cxnSpMkLst>
        </pc:cxnChg>
        <pc:cxnChg chg="add mod ord">
          <ac:chgData name="Mai Tat Chuyen 20213657" userId="5fb5f9c6-83a1-4ba3-8595-51988b1ef337" providerId="ADAL" clId="{012CF08B-B18E-46AD-A482-B081CDEC17AB}" dt="2024-09-10T08:01:12.501" v="1775" actId="1076"/>
          <ac:cxnSpMkLst>
            <pc:docMk/>
            <pc:sldMk cId="1892351164" sldId="326"/>
            <ac:cxnSpMk id="36" creationId="{0BF896B5-6833-441D-6CDD-090D28967FD6}"/>
          </ac:cxnSpMkLst>
        </pc:cxnChg>
        <pc:cxnChg chg="del">
          <ac:chgData name="Mai Tat Chuyen 20213657" userId="5fb5f9c6-83a1-4ba3-8595-51988b1ef337" providerId="ADAL" clId="{012CF08B-B18E-46AD-A482-B081CDEC17AB}" dt="2024-09-09T16:06:12.244" v="556" actId="478"/>
          <ac:cxnSpMkLst>
            <pc:docMk/>
            <pc:sldMk cId="1892351164" sldId="326"/>
            <ac:cxnSpMk id="37" creationId="{6384549B-B1F7-DB65-CBE4-97464CA704DA}"/>
          </ac:cxnSpMkLst>
        </pc:cxnChg>
        <pc:cxnChg chg="del">
          <ac:chgData name="Mai Tat Chuyen 20213657" userId="5fb5f9c6-83a1-4ba3-8595-51988b1ef337" providerId="ADAL" clId="{012CF08B-B18E-46AD-A482-B081CDEC17AB}" dt="2024-09-09T16:06:12.244" v="556" actId="478"/>
          <ac:cxnSpMkLst>
            <pc:docMk/>
            <pc:sldMk cId="1892351164" sldId="326"/>
            <ac:cxnSpMk id="40" creationId="{681386AF-53A6-199A-8127-BCD84592D841}"/>
          </ac:cxnSpMkLst>
        </pc:cxnChg>
        <pc:cxnChg chg="del">
          <ac:chgData name="Mai Tat Chuyen 20213657" userId="5fb5f9c6-83a1-4ba3-8595-51988b1ef337" providerId="ADAL" clId="{012CF08B-B18E-46AD-A482-B081CDEC17AB}" dt="2024-09-09T16:06:12.244" v="556" actId="478"/>
          <ac:cxnSpMkLst>
            <pc:docMk/>
            <pc:sldMk cId="1892351164" sldId="326"/>
            <ac:cxnSpMk id="42" creationId="{38F8EE90-B5A2-5A4A-16F7-8C5DD360D0B2}"/>
          </ac:cxnSpMkLst>
        </pc:cxnChg>
        <pc:cxnChg chg="add mod ord">
          <ac:chgData name="Mai Tat Chuyen 20213657" userId="5fb5f9c6-83a1-4ba3-8595-51988b1ef337" providerId="ADAL" clId="{012CF08B-B18E-46AD-A482-B081CDEC17AB}" dt="2024-09-10T08:01:12.501" v="1775" actId="1076"/>
          <ac:cxnSpMkLst>
            <pc:docMk/>
            <pc:sldMk cId="1892351164" sldId="326"/>
            <ac:cxnSpMk id="43" creationId="{3EA2B12C-745F-F472-24FF-FDE00BA9E460}"/>
          </ac:cxnSpMkLst>
        </pc:cxnChg>
        <pc:cxnChg chg="del">
          <ac:chgData name="Mai Tat Chuyen 20213657" userId="5fb5f9c6-83a1-4ba3-8595-51988b1ef337" providerId="ADAL" clId="{012CF08B-B18E-46AD-A482-B081CDEC17AB}" dt="2024-09-09T16:06:12.244" v="556" actId="478"/>
          <ac:cxnSpMkLst>
            <pc:docMk/>
            <pc:sldMk cId="1892351164" sldId="326"/>
            <ac:cxnSpMk id="47" creationId="{1D3FFD4C-C0B9-D124-5BB2-1C449D740E8A}"/>
          </ac:cxnSpMkLst>
        </pc:cxnChg>
        <pc:cxnChg chg="del">
          <ac:chgData name="Mai Tat Chuyen 20213657" userId="5fb5f9c6-83a1-4ba3-8595-51988b1ef337" providerId="ADAL" clId="{012CF08B-B18E-46AD-A482-B081CDEC17AB}" dt="2024-09-09T16:06:12.244" v="556" actId="478"/>
          <ac:cxnSpMkLst>
            <pc:docMk/>
            <pc:sldMk cId="1892351164" sldId="326"/>
            <ac:cxnSpMk id="49" creationId="{CB07C1B3-77A5-CA52-0785-2A02596E0016}"/>
          </ac:cxnSpMkLst>
        </pc:cxnChg>
        <pc:cxnChg chg="add del mod">
          <ac:chgData name="Mai Tat Chuyen 20213657" userId="5fb5f9c6-83a1-4ba3-8595-51988b1ef337" providerId="ADAL" clId="{012CF08B-B18E-46AD-A482-B081CDEC17AB}" dt="2024-09-09T17:06:07.115" v="762" actId="478"/>
          <ac:cxnSpMkLst>
            <pc:docMk/>
            <pc:sldMk cId="1892351164" sldId="326"/>
            <ac:cxnSpMk id="50" creationId="{60B6E9C9-6690-A51D-887E-C367922E2041}"/>
          </ac:cxnSpMkLst>
        </pc:cxnChg>
        <pc:cxnChg chg="del">
          <ac:chgData name="Mai Tat Chuyen 20213657" userId="5fb5f9c6-83a1-4ba3-8595-51988b1ef337" providerId="ADAL" clId="{012CF08B-B18E-46AD-A482-B081CDEC17AB}" dt="2024-09-09T16:06:12.244" v="556" actId="478"/>
          <ac:cxnSpMkLst>
            <pc:docMk/>
            <pc:sldMk cId="1892351164" sldId="326"/>
            <ac:cxnSpMk id="53" creationId="{FB843204-88A9-26A0-32F3-A0A13E80C8FE}"/>
          </ac:cxnSpMkLst>
        </pc:cxnChg>
      </pc:sldChg>
      <pc:sldChg chg="addSp delSp modSp add del mod">
        <pc:chgData name="Mai Tat Chuyen 20213657" userId="5fb5f9c6-83a1-4ba3-8595-51988b1ef337" providerId="ADAL" clId="{012CF08B-B18E-46AD-A482-B081CDEC17AB}" dt="2024-09-09T18:37:29.722" v="1303" actId="47"/>
        <pc:sldMkLst>
          <pc:docMk/>
          <pc:sldMk cId="2816542324" sldId="327"/>
        </pc:sldMkLst>
        <pc:spChg chg="del">
          <ac:chgData name="Mai Tat Chuyen 20213657" userId="5fb5f9c6-83a1-4ba3-8595-51988b1ef337" providerId="ADAL" clId="{012CF08B-B18E-46AD-A482-B081CDEC17AB}" dt="2024-09-09T16:22:00.675" v="679" actId="478"/>
          <ac:spMkLst>
            <pc:docMk/>
            <pc:sldMk cId="2816542324" sldId="327"/>
            <ac:spMk id="54" creationId="{0029D369-F723-939B-571E-65090A3E3752}"/>
          </ac:spMkLst>
        </pc:spChg>
        <pc:spChg chg="del">
          <ac:chgData name="Mai Tat Chuyen 20213657" userId="5fb5f9c6-83a1-4ba3-8595-51988b1ef337" providerId="ADAL" clId="{012CF08B-B18E-46AD-A482-B081CDEC17AB}" dt="2024-09-09T16:22:00.675" v="679" actId="478"/>
          <ac:spMkLst>
            <pc:docMk/>
            <pc:sldMk cId="2816542324" sldId="327"/>
            <ac:spMk id="60" creationId="{8D8E251B-4160-8BDB-D86A-F1E827EE5845}"/>
          </ac:spMkLst>
        </pc:spChg>
        <pc:spChg chg="del">
          <ac:chgData name="Mai Tat Chuyen 20213657" userId="5fb5f9c6-83a1-4ba3-8595-51988b1ef337" providerId="ADAL" clId="{012CF08B-B18E-46AD-A482-B081CDEC17AB}" dt="2024-09-09T16:22:00.675" v="679" actId="478"/>
          <ac:spMkLst>
            <pc:docMk/>
            <pc:sldMk cId="2816542324" sldId="327"/>
            <ac:spMk id="62" creationId="{40B1EE82-DCAB-95A9-2979-77E474532D9B}"/>
          </ac:spMkLst>
        </pc:spChg>
        <pc:spChg chg="del">
          <ac:chgData name="Mai Tat Chuyen 20213657" userId="5fb5f9c6-83a1-4ba3-8595-51988b1ef337" providerId="ADAL" clId="{012CF08B-B18E-46AD-A482-B081CDEC17AB}" dt="2024-09-09T16:22:00.675" v="679" actId="478"/>
          <ac:spMkLst>
            <pc:docMk/>
            <pc:sldMk cId="2816542324" sldId="327"/>
            <ac:spMk id="64" creationId="{1E8C8517-C27B-D702-A48A-8ED95687514B}"/>
          </ac:spMkLst>
        </pc:spChg>
        <pc:spChg chg="del">
          <ac:chgData name="Mai Tat Chuyen 20213657" userId="5fb5f9c6-83a1-4ba3-8595-51988b1ef337" providerId="ADAL" clId="{012CF08B-B18E-46AD-A482-B081CDEC17AB}" dt="2024-09-09T16:22:00.675" v="679" actId="478"/>
          <ac:spMkLst>
            <pc:docMk/>
            <pc:sldMk cId="2816542324" sldId="327"/>
            <ac:spMk id="66" creationId="{6B15D118-44D9-D03A-C6F4-2311522DBA8D}"/>
          </ac:spMkLst>
        </pc:spChg>
        <pc:spChg chg="del">
          <ac:chgData name="Mai Tat Chuyen 20213657" userId="5fb5f9c6-83a1-4ba3-8595-51988b1ef337" providerId="ADAL" clId="{012CF08B-B18E-46AD-A482-B081CDEC17AB}" dt="2024-09-09T16:22:00.675" v="679" actId="478"/>
          <ac:spMkLst>
            <pc:docMk/>
            <pc:sldMk cId="2816542324" sldId="327"/>
            <ac:spMk id="68" creationId="{255D930E-184A-9193-D070-BFDF8B6B82E3}"/>
          </ac:spMkLst>
        </pc:spChg>
        <pc:spChg chg="del">
          <ac:chgData name="Mai Tat Chuyen 20213657" userId="5fb5f9c6-83a1-4ba3-8595-51988b1ef337" providerId="ADAL" clId="{012CF08B-B18E-46AD-A482-B081CDEC17AB}" dt="2024-09-09T16:22:00.675" v="679" actId="478"/>
          <ac:spMkLst>
            <pc:docMk/>
            <pc:sldMk cId="2816542324" sldId="327"/>
            <ac:spMk id="70" creationId="{5FDC60C1-3554-A41F-ADD5-52D4AABD8158}"/>
          </ac:spMkLst>
        </pc:spChg>
        <pc:spChg chg="del">
          <ac:chgData name="Mai Tat Chuyen 20213657" userId="5fb5f9c6-83a1-4ba3-8595-51988b1ef337" providerId="ADAL" clId="{012CF08B-B18E-46AD-A482-B081CDEC17AB}" dt="2024-09-09T16:22:00.675" v="679" actId="478"/>
          <ac:spMkLst>
            <pc:docMk/>
            <pc:sldMk cId="2816542324" sldId="327"/>
            <ac:spMk id="72" creationId="{2DE5DFE2-1344-62F9-898C-AC24D9D97895}"/>
          </ac:spMkLst>
        </pc:spChg>
        <pc:spChg chg="del">
          <ac:chgData name="Mai Tat Chuyen 20213657" userId="5fb5f9c6-83a1-4ba3-8595-51988b1ef337" providerId="ADAL" clId="{012CF08B-B18E-46AD-A482-B081CDEC17AB}" dt="2024-09-09T16:22:00.675" v="679" actId="478"/>
          <ac:spMkLst>
            <pc:docMk/>
            <pc:sldMk cId="2816542324" sldId="327"/>
            <ac:spMk id="74" creationId="{6A4DC609-2F9D-EF0A-AE69-8F8B7A349691}"/>
          </ac:spMkLst>
        </pc:spChg>
        <pc:picChg chg="del">
          <ac:chgData name="Mai Tat Chuyen 20213657" userId="5fb5f9c6-83a1-4ba3-8595-51988b1ef337" providerId="ADAL" clId="{012CF08B-B18E-46AD-A482-B081CDEC17AB}" dt="2024-09-09T16:22:00.675" v="679" actId="478"/>
          <ac:picMkLst>
            <pc:docMk/>
            <pc:sldMk cId="2816542324" sldId="327"/>
            <ac:picMk id="2" creationId="{8C66023B-09AF-2CB6-F7C5-D7312F49E139}"/>
          </ac:picMkLst>
        </pc:picChg>
        <pc:picChg chg="add del mod">
          <ac:chgData name="Mai Tat Chuyen 20213657" userId="5fb5f9c6-83a1-4ba3-8595-51988b1ef337" providerId="ADAL" clId="{012CF08B-B18E-46AD-A482-B081CDEC17AB}" dt="2024-09-09T16:22:11.435" v="682" actId="478"/>
          <ac:picMkLst>
            <pc:docMk/>
            <pc:sldMk cId="2816542324" sldId="327"/>
            <ac:picMk id="2050" creationId="{3CDBE3E8-FDCB-D655-8933-0B73F33C7EF2}"/>
          </ac:picMkLst>
        </pc:picChg>
        <pc:cxnChg chg="del">
          <ac:chgData name="Mai Tat Chuyen 20213657" userId="5fb5f9c6-83a1-4ba3-8595-51988b1ef337" providerId="ADAL" clId="{012CF08B-B18E-46AD-A482-B081CDEC17AB}" dt="2024-09-09T16:22:00.675" v="679" actId="478"/>
          <ac:cxnSpMkLst>
            <pc:docMk/>
            <pc:sldMk cId="2816542324" sldId="327"/>
            <ac:cxnSpMk id="6" creationId="{4734EA16-B5E2-5E55-631F-0331203D77CA}"/>
          </ac:cxnSpMkLst>
        </pc:cxnChg>
        <pc:cxnChg chg="del">
          <ac:chgData name="Mai Tat Chuyen 20213657" userId="5fb5f9c6-83a1-4ba3-8595-51988b1ef337" providerId="ADAL" clId="{012CF08B-B18E-46AD-A482-B081CDEC17AB}" dt="2024-09-09T16:22:00.675" v="679" actId="478"/>
          <ac:cxnSpMkLst>
            <pc:docMk/>
            <pc:sldMk cId="2816542324" sldId="327"/>
            <ac:cxnSpMk id="12" creationId="{7F7394D5-38C7-0DD8-B14C-875CCDB65BE2}"/>
          </ac:cxnSpMkLst>
        </pc:cxnChg>
        <pc:cxnChg chg="del">
          <ac:chgData name="Mai Tat Chuyen 20213657" userId="5fb5f9c6-83a1-4ba3-8595-51988b1ef337" providerId="ADAL" clId="{012CF08B-B18E-46AD-A482-B081CDEC17AB}" dt="2024-09-09T16:22:00.675" v="679" actId="478"/>
          <ac:cxnSpMkLst>
            <pc:docMk/>
            <pc:sldMk cId="2816542324" sldId="327"/>
            <ac:cxnSpMk id="16" creationId="{B1643CE4-4305-AAB2-1F32-2925CFFDA3B8}"/>
          </ac:cxnSpMkLst>
        </pc:cxnChg>
        <pc:cxnChg chg="del">
          <ac:chgData name="Mai Tat Chuyen 20213657" userId="5fb5f9c6-83a1-4ba3-8595-51988b1ef337" providerId="ADAL" clId="{012CF08B-B18E-46AD-A482-B081CDEC17AB}" dt="2024-09-09T16:22:00.675" v="679" actId="478"/>
          <ac:cxnSpMkLst>
            <pc:docMk/>
            <pc:sldMk cId="2816542324" sldId="327"/>
            <ac:cxnSpMk id="20" creationId="{E316A189-26B8-A217-A0CB-9B7441BCD2F3}"/>
          </ac:cxnSpMkLst>
        </pc:cxnChg>
        <pc:cxnChg chg="del">
          <ac:chgData name="Mai Tat Chuyen 20213657" userId="5fb5f9c6-83a1-4ba3-8595-51988b1ef337" providerId="ADAL" clId="{012CF08B-B18E-46AD-A482-B081CDEC17AB}" dt="2024-09-09T16:22:00.675" v="679" actId="478"/>
          <ac:cxnSpMkLst>
            <pc:docMk/>
            <pc:sldMk cId="2816542324" sldId="327"/>
            <ac:cxnSpMk id="24" creationId="{CF79E3FE-FA51-7683-037E-B81F5DA49502}"/>
          </ac:cxnSpMkLst>
        </pc:cxnChg>
        <pc:cxnChg chg="del">
          <ac:chgData name="Mai Tat Chuyen 20213657" userId="5fb5f9c6-83a1-4ba3-8595-51988b1ef337" providerId="ADAL" clId="{012CF08B-B18E-46AD-A482-B081CDEC17AB}" dt="2024-09-09T16:22:00.675" v="679" actId="478"/>
          <ac:cxnSpMkLst>
            <pc:docMk/>
            <pc:sldMk cId="2816542324" sldId="327"/>
            <ac:cxnSpMk id="29" creationId="{C4A5CCE7-B9B3-0390-2F23-D8E40732AD37}"/>
          </ac:cxnSpMkLst>
        </pc:cxnChg>
        <pc:cxnChg chg="del">
          <ac:chgData name="Mai Tat Chuyen 20213657" userId="5fb5f9c6-83a1-4ba3-8595-51988b1ef337" providerId="ADAL" clId="{012CF08B-B18E-46AD-A482-B081CDEC17AB}" dt="2024-09-09T16:22:00.675" v="679" actId="478"/>
          <ac:cxnSpMkLst>
            <pc:docMk/>
            <pc:sldMk cId="2816542324" sldId="327"/>
            <ac:cxnSpMk id="31" creationId="{3FB7B16A-63F3-DC1A-2CA7-66AD65456D6B}"/>
          </ac:cxnSpMkLst>
        </pc:cxnChg>
        <pc:cxnChg chg="del">
          <ac:chgData name="Mai Tat Chuyen 20213657" userId="5fb5f9c6-83a1-4ba3-8595-51988b1ef337" providerId="ADAL" clId="{012CF08B-B18E-46AD-A482-B081CDEC17AB}" dt="2024-09-09T16:22:00.675" v="679" actId="478"/>
          <ac:cxnSpMkLst>
            <pc:docMk/>
            <pc:sldMk cId="2816542324" sldId="327"/>
            <ac:cxnSpMk id="36" creationId="{0BF896B5-6833-441D-6CDD-090D28967FD6}"/>
          </ac:cxnSpMkLst>
        </pc:cxnChg>
        <pc:cxnChg chg="del">
          <ac:chgData name="Mai Tat Chuyen 20213657" userId="5fb5f9c6-83a1-4ba3-8595-51988b1ef337" providerId="ADAL" clId="{012CF08B-B18E-46AD-A482-B081CDEC17AB}" dt="2024-09-09T16:22:00.675" v="679" actId="478"/>
          <ac:cxnSpMkLst>
            <pc:docMk/>
            <pc:sldMk cId="2816542324" sldId="327"/>
            <ac:cxnSpMk id="43" creationId="{3EA2B12C-745F-F472-24FF-FDE00BA9E460}"/>
          </ac:cxnSpMkLst>
        </pc:cxnChg>
        <pc:cxnChg chg="del">
          <ac:chgData name="Mai Tat Chuyen 20213657" userId="5fb5f9c6-83a1-4ba3-8595-51988b1ef337" providerId="ADAL" clId="{012CF08B-B18E-46AD-A482-B081CDEC17AB}" dt="2024-09-09T16:22:00.675" v="679" actId="478"/>
          <ac:cxnSpMkLst>
            <pc:docMk/>
            <pc:sldMk cId="2816542324" sldId="327"/>
            <ac:cxnSpMk id="50" creationId="{60B6E9C9-6690-A51D-887E-C367922E2041}"/>
          </ac:cxnSpMkLst>
        </pc:cxnChg>
      </pc:sldChg>
      <pc:sldChg chg="addSp delSp modSp add mod">
        <pc:chgData name="Mai Tat Chuyen 20213657" userId="5fb5f9c6-83a1-4ba3-8595-51988b1ef337" providerId="ADAL" clId="{012CF08B-B18E-46AD-A482-B081CDEC17AB}" dt="2024-09-10T09:54:04.295" v="1919"/>
        <pc:sldMkLst>
          <pc:docMk/>
          <pc:sldMk cId="454690410" sldId="328"/>
        </pc:sldMkLst>
        <pc:spChg chg="mod">
          <ac:chgData name="Mai Tat Chuyen 20213657" userId="5fb5f9c6-83a1-4ba3-8595-51988b1ef337" providerId="ADAL" clId="{012CF08B-B18E-46AD-A482-B081CDEC17AB}" dt="2024-09-10T09:54:04.295" v="1919"/>
          <ac:spMkLst>
            <pc:docMk/>
            <pc:sldMk cId="454690410" sldId="328"/>
            <ac:spMk id="2" creationId="{64DFCD45-BD23-C24D-48B1-E82F09FEB28D}"/>
          </ac:spMkLst>
        </pc:spChg>
        <pc:spChg chg="add mod">
          <ac:chgData name="Mai Tat Chuyen 20213657" userId="5fb5f9c6-83a1-4ba3-8595-51988b1ef337" providerId="ADAL" clId="{012CF08B-B18E-46AD-A482-B081CDEC17AB}" dt="2024-09-10T08:10:55.913" v="1821" actId="693"/>
          <ac:spMkLst>
            <pc:docMk/>
            <pc:sldMk cId="454690410" sldId="328"/>
            <ac:spMk id="4" creationId="{AF391559-5430-158F-5127-F0D3440B96F0}"/>
          </ac:spMkLst>
        </pc:spChg>
        <pc:spChg chg="add mod">
          <ac:chgData name="Mai Tat Chuyen 20213657" userId="5fb5f9c6-83a1-4ba3-8595-51988b1ef337" providerId="ADAL" clId="{012CF08B-B18E-46AD-A482-B081CDEC17AB}" dt="2024-09-10T08:11:01.072" v="1822" actId="208"/>
          <ac:spMkLst>
            <pc:docMk/>
            <pc:sldMk cId="454690410" sldId="328"/>
            <ac:spMk id="5" creationId="{A8F24615-5FE8-8CD6-69F6-4C2832C7383D}"/>
          </ac:spMkLst>
        </pc:spChg>
        <pc:spChg chg="add mod">
          <ac:chgData name="Mai Tat Chuyen 20213657" userId="5fb5f9c6-83a1-4ba3-8595-51988b1ef337" providerId="ADAL" clId="{012CF08B-B18E-46AD-A482-B081CDEC17AB}" dt="2024-09-10T08:12:03.970" v="1839" actId="1076"/>
          <ac:spMkLst>
            <pc:docMk/>
            <pc:sldMk cId="454690410" sldId="328"/>
            <ac:spMk id="6" creationId="{C44A9A08-C728-BE2B-99A0-0F88C5DD9D27}"/>
          </ac:spMkLst>
        </pc:spChg>
        <pc:spChg chg="add del">
          <ac:chgData name="Mai Tat Chuyen 20213657" userId="5fb5f9c6-83a1-4ba3-8595-51988b1ef337" providerId="ADAL" clId="{012CF08B-B18E-46AD-A482-B081CDEC17AB}" dt="2024-09-10T08:11:22.839" v="1828" actId="22"/>
          <ac:spMkLst>
            <pc:docMk/>
            <pc:sldMk cId="454690410" sldId="328"/>
            <ac:spMk id="8" creationId="{D2005A7F-E1E7-D374-5466-702BF7BF7DD8}"/>
          </ac:spMkLst>
        </pc:spChg>
        <pc:spChg chg="add mod">
          <ac:chgData name="Mai Tat Chuyen 20213657" userId="5fb5f9c6-83a1-4ba3-8595-51988b1ef337" providerId="ADAL" clId="{012CF08B-B18E-46AD-A482-B081CDEC17AB}" dt="2024-09-10T08:11:37.207" v="1832" actId="1076"/>
          <ac:spMkLst>
            <pc:docMk/>
            <pc:sldMk cId="454690410" sldId="328"/>
            <ac:spMk id="9" creationId="{82E6FF5C-B361-0B69-0B3E-4F4178AA891A}"/>
          </ac:spMkLst>
        </pc:spChg>
        <pc:spChg chg="mod">
          <ac:chgData name="Mai Tat Chuyen 20213657" userId="5fb5f9c6-83a1-4ba3-8595-51988b1ef337" providerId="ADAL" clId="{012CF08B-B18E-46AD-A482-B081CDEC17AB}" dt="2024-09-10T08:13:10.806" v="1872"/>
          <ac:spMkLst>
            <pc:docMk/>
            <pc:sldMk cId="454690410" sldId="328"/>
            <ac:spMk id="15" creationId="{DE029726-1229-E678-019E-7C7547D62367}"/>
          </ac:spMkLst>
        </pc:spChg>
        <pc:spChg chg="mod">
          <ac:chgData name="Mai Tat Chuyen 20213657" userId="5fb5f9c6-83a1-4ba3-8595-51988b1ef337" providerId="ADAL" clId="{012CF08B-B18E-46AD-A482-B081CDEC17AB}" dt="2024-09-10T08:10:46.426" v="1820" actId="1076"/>
          <ac:spMkLst>
            <pc:docMk/>
            <pc:sldMk cId="454690410" sldId="328"/>
            <ac:spMk id="16" creationId="{52BBB99F-B9C1-C02B-528E-66F426CDEAAD}"/>
          </ac:spMkLst>
        </pc:spChg>
        <pc:spChg chg="mod">
          <ac:chgData name="Mai Tat Chuyen 20213657" userId="5fb5f9c6-83a1-4ba3-8595-51988b1ef337" providerId="ADAL" clId="{012CF08B-B18E-46AD-A482-B081CDEC17AB}" dt="2024-09-10T08:10:46.426" v="1820" actId="1076"/>
          <ac:spMkLst>
            <pc:docMk/>
            <pc:sldMk cId="454690410" sldId="328"/>
            <ac:spMk id="17" creationId="{5DAB7A1B-630F-EC83-1C76-1C6514D32990}"/>
          </ac:spMkLst>
        </pc:spChg>
        <pc:spChg chg="mod">
          <ac:chgData name="Mai Tat Chuyen 20213657" userId="5fb5f9c6-83a1-4ba3-8595-51988b1ef337" providerId="ADAL" clId="{012CF08B-B18E-46AD-A482-B081CDEC17AB}" dt="2024-09-10T08:11:41.249" v="1834" actId="114"/>
          <ac:spMkLst>
            <pc:docMk/>
            <pc:sldMk cId="454690410" sldId="328"/>
            <ac:spMk id="18" creationId="{98CA100F-C1B2-1404-AC8C-C0DBEA4B52A8}"/>
          </ac:spMkLst>
        </pc:spChg>
        <pc:spChg chg="mod">
          <ac:chgData name="Mai Tat Chuyen 20213657" userId="5fb5f9c6-83a1-4ba3-8595-51988b1ef337" providerId="ADAL" clId="{012CF08B-B18E-46AD-A482-B081CDEC17AB}" dt="2024-09-10T08:10:46.426" v="1820" actId="1076"/>
          <ac:spMkLst>
            <pc:docMk/>
            <pc:sldMk cId="454690410" sldId="328"/>
            <ac:spMk id="21" creationId="{A7AD8025-58F6-AFB7-F03F-560D48B63D14}"/>
          </ac:spMkLst>
        </pc:spChg>
        <pc:spChg chg="mod">
          <ac:chgData name="Mai Tat Chuyen 20213657" userId="5fb5f9c6-83a1-4ba3-8595-51988b1ef337" providerId="ADAL" clId="{012CF08B-B18E-46AD-A482-B081CDEC17AB}" dt="2024-09-10T08:10:46.426" v="1820" actId="1076"/>
          <ac:spMkLst>
            <pc:docMk/>
            <pc:sldMk cId="454690410" sldId="328"/>
            <ac:spMk id="22" creationId="{F72CCAD0-AD79-1496-E9B5-B01EF808B280}"/>
          </ac:spMkLst>
        </pc:spChg>
        <pc:spChg chg="mod">
          <ac:chgData name="Mai Tat Chuyen 20213657" userId="5fb5f9c6-83a1-4ba3-8595-51988b1ef337" providerId="ADAL" clId="{012CF08B-B18E-46AD-A482-B081CDEC17AB}" dt="2024-09-10T08:10:46.426" v="1820" actId="1076"/>
          <ac:spMkLst>
            <pc:docMk/>
            <pc:sldMk cId="454690410" sldId="328"/>
            <ac:spMk id="23" creationId="{AF58B4CD-DB35-E597-B01B-AC010AED07EE}"/>
          </ac:spMkLst>
        </pc:spChg>
        <pc:picChg chg="mod">
          <ac:chgData name="Mai Tat Chuyen 20213657" userId="5fb5f9c6-83a1-4ba3-8595-51988b1ef337" providerId="ADAL" clId="{012CF08B-B18E-46AD-A482-B081CDEC17AB}" dt="2024-09-10T08:10:46.426" v="1820" actId="1076"/>
          <ac:picMkLst>
            <pc:docMk/>
            <pc:sldMk cId="454690410" sldId="328"/>
            <ac:picMk id="1025" creationId="{49D3A322-4870-5B89-7923-64EBBE1B6793}"/>
          </ac:picMkLst>
        </pc:picChg>
        <pc:picChg chg="mod">
          <ac:chgData name="Mai Tat Chuyen 20213657" userId="5fb5f9c6-83a1-4ba3-8595-51988b1ef337" providerId="ADAL" clId="{012CF08B-B18E-46AD-A482-B081CDEC17AB}" dt="2024-09-10T08:10:46.426" v="1820" actId="1076"/>
          <ac:picMkLst>
            <pc:docMk/>
            <pc:sldMk cId="454690410" sldId="328"/>
            <ac:picMk id="1026" creationId="{7C94B3AF-1627-B4DB-E0CA-912BA39D8BA0}"/>
          </ac:picMkLst>
        </pc:picChg>
        <pc:picChg chg="mod">
          <ac:chgData name="Mai Tat Chuyen 20213657" userId="5fb5f9c6-83a1-4ba3-8595-51988b1ef337" providerId="ADAL" clId="{012CF08B-B18E-46AD-A482-B081CDEC17AB}" dt="2024-09-10T08:10:46.426" v="1820" actId="1076"/>
          <ac:picMkLst>
            <pc:docMk/>
            <pc:sldMk cId="454690410" sldId="328"/>
            <ac:picMk id="1027" creationId="{80790A10-B258-969F-49EA-2AD0B98C34C3}"/>
          </ac:picMkLst>
        </pc:picChg>
        <pc:picChg chg="mod">
          <ac:chgData name="Mai Tat Chuyen 20213657" userId="5fb5f9c6-83a1-4ba3-8595-51988b1ef337" providerId="ADAL" clId="{012CF08B-B18E-46AD-A482-B081CDEC17AB}" dt="2024-09-10T08:10:46.426" v="1820" actId="1076"/>
          <ac:picMkLst>
            <pc:docMk/>
            <pc:sldMk cId="454690410" sldId="328"/>
            <ac:picMk id="1028" creationId="{40CF3DF9-2BD1-2BFC-49D1-118BFB1CE64B}"/>
          </ac:picMkLst>
        </pc:picChg>
        <pc:picChg chg="mod">
          <ac:chgData name="Mai Tat Chuyen 20213657" userId="5fb5f9c6-83a1-4ba3-8595-51988b1ef337" providerId="ADAL" clId="{012CF08B-B18E-46AD-A482-B081CDEC17AB}" dt="2024-09-10T08:10:46.426" v="1820" actId="1076"/>
          <ac:picMkLst>
            <pc:docMk/>
            <pc:sldMk cId="454690410" sldId="328"/>
            <ac:picMk id="1029" creationId="{4AD2A86A-D860-5817-9C58-12C30DFD61A3}"/>
          </ac:picMkLst>
        </pc:picChg>
      </pc:sldChg>
      <pc:sldChg chg="addSp delSp modSp add mod">
        <pc:chgData name="Mai Tat Chuyen 20213657" userId="5fb5f9c6-83a1-4ba3-8595-51988b1ef337" providerId="ADAL" clId="{012CF08B-B18E-46AD-A482-B081CDEC17AB}" dt="2024-09-10T09:53:54.663" v="1903"/>
        <pc:sldMkLst>
          <pc:docMk/>
          <pc:sldMk cId="35883725" sldId="329"/>
        </pc:sldMkLst>
        <pc:spChg chg="mod">
          <ac:chgData name="Mai Tat Chuyen 20213657" userId="5fb5f9c6-83a1-4ba3-8595-51988b1ef337" providerId="ADAL" clId="{012CF08B-B18E-46AD-A482-B081CDEC17AB}" dt="2024-09-10T09:53:54.663" v="1903"/>
          <ac:spMkLst>
            <pc:docMk/>
            <pc:sldMk cId="35883725" sldId="329"/>
            <ac:spMk id="2" creationId="{64DFCD45-BD23-C24D-48B1-E82F09FEB28D}"/>
          </ac:spMkLst>
        </pc:spChg>
        <pc:spChg chg="del">
          <ac:chgData name="Mai Tat Chuyen 20213657" userId="5fb5f9c6-83a1-4ba3-8595-51988b1ef337" providerId="ADAL" clId="{012CF08B-B18E-46AD-A482-B081CDEC17AB}" dt="2024-09-09T17:55:13.896" v="1099" actId="478"/>
          <ac:spMkLst>
            <pc:docMk/>
            <pc:sldMk cId="35883725" sldId="329"/>
            <ac:spMk id="6" creationId="{BF62E824-FF9B-5796-E950-820D79070DA1}"/>
          </ac:spMkLst>
        </pc:spChg>
        <pc:spChg chg="del">
          <ac:chgData name="Mai Tat Chuyen 20213657" userId="5fb5f9c6-83a1-4ba3-8595-51988b1ef337" providerId="ADAL" clId="{012CF08B-B18E-46AD-A482-B081CDEC17AB}" dt="2024-09-09T17:55:19.294" v="1101" actId="478"/>
          <ac:spMkLst>
            <pc:docMk/>
            <pc:sldMk cId="35883725" sldId="329"/>
            <ac:spMk id="7" creationId="{BBB330A0-A624-692F-A3E8-FA336F1E1B74}"/>
          </ac:spMkLst>
        </pc:spChg>
        <pc:spChg chg="add mod">
          <ac:chgData name="Mai Tat Chuyen 20213657" userId="5fb5f9c6-83a1-4ba3-8595-51988b1ef337" providerId="ADAL" clId="{012CF08B-B18E-46AD-A482-B081CDEC17AB}" dt="2024-09-09T18:15:23.274" v="1301" actId="14100"/>
          <ac:spMkLst>
            <pc:docMk/>
            <pc:sldMk cId="35883725" sldId="329"/>
            <ac:spMk id="8" creationId="{B25E5C4E-AA09-6113-9BB1-EEFFA406402E}"/>
          </ac:spMkLst>
        </pc:spChg>
        <pc:spChg chg="del">
          <ac:chgData name="Mai Tat Chuyen 20213657" userId="5fb5f9c6-83a1-4ba3-8595-51988b1ef337" providerId="ADAL" clId="{012CF08B-B18E-46AD-A482-B081CDEC17AB}" dt="2024-09-09T17:55:17.444" v="1100" actId="478"/>
          <ac:spMkLst>
            <pc:docMk/>
            <pc:sldMk cId="35883725" sldId="329"/>
            <ac:spMk id="12" creationId="{6451FA59-534F-AAAB-674F-CD2BDEE8CBB1}"/>
          </ac:spMkLst>
        </pc:spChg>
        <pc:spChg chg="add mod">
          <ac:chgData name="Mai Tat Chuyen 20213657" userId="5fb5f9c6-83a1-4ba3-8595-51988b1ef337" providerId="ADAL" clId="{012CF08B-B18E-46AD-A482-B081CDEC17AB}" dt="2024-09-09T18:13:01.767" v="1245" actId="1076"/>
          <ac:spMkLst>
            <pc:docMk/>
            <pc:sldMk cId="35883725" sldId="329"/>
            <ac:spMk id="16" creationId="{C1B391BF-DDFC-CEAC-2AF8-8AC010450FB4}"/>
          </ac:spMkLst>
        </pc:spChg>
        <pc:spChg chg="add del">
          <ac:chgData name="Mai Tat Chuyen 20213657" userId="5fb5f9c6-83a1-4ba3-8595-51988b1ef337" providerId="ADAL" clId="{012CF08B-B18E-46AD-A482-B081CDEC17AB}" dt="2024-09-09T18:12:47.578" v="1241" actId="478"/>
          <ac:spMkLst>
            <pc:docMk/>
            <pc:sldMk cId="35883725" sldId="329"/>
            <ac:spMk id="17" creationId="{7586A43F-4C3D-10B2-BE42-01CEE1CE4EAA}"/>
          </ac:spMkLst>
        </pc:spChg>
        <pc:spChg chg="del">
          <ac:chgData name="Mai Tat Chuyen 20213657" userId="5fb5f9c6-83a1-4ba3-8595-51988b1ef337" providerId="ADAL" clId="{012CF08B-B18E-46AD-A482-B081CDEC17AB}" dt="2024-09-09T17:55:17.444" v="1100" actId="478"/>
          <ac:spMkLst>
            <pc:docMk/>
            <pc:sldMk cId="35883725" sldId="329"/>
            <ac:spMk id="20" creationId="{24844EC5-02F1-03F9-AB40-E311F568DB45}"/>
          </ac:spMkLst>
        </pc:spChg>
        <pc:spChg chg="del">
          <ac:chgData name="Mai Tat Chuyen 20213657" userId="5fb5f9c6-83a1-4ba3-8595-51988b1ef337" providerId="ADAL" clId="{012CF08B-B18E-46AD-A482-B081CDEC17AB}" dt="2024-09-09T17:55:17.444" v="1100" actId="478"/>
          <ac:spMkLst>
            <pc:docMk/>
            <pc:sldMk cId="35883725" sldId="329"/>
            <ac:spMk id="24" creationId="{AF791A85-912A-7CD5-0FD1-FE44A96F4DAB}"/>
          </ac:spMkLst>
        </pc:spChg>
        <pc:spChg chg="del">
          <ac:chgData name="Mai Tat Chuyen 20213657" userId="5fb5f9c6-83a1-4ba3-8595-51988b1ef337" providerId="ADAL" clId="{012CF08B-B18E-46AD-A482-B081CDEC17AB}" dt="2024-09-09T17:55:17.444" v="1100" actId="478"/>
          <ac:spMkLst>
            <pc:docMk/>
            <pc:sldMk cId="35883725" sldId="329"/>
            <ac:spMk id="25" creationId="{1F666644-8EAD-BBCD-C3B2-BA72A09EF247}"/>
          </ac:spMkLst>
        </pc:spChg>
        <pc:graphicFrameChg chg="add del mod modGraphic">
          <ac:chgData name="Mai Tat Chuyen 20213657" userId="5fb5f9c6-83a1-4ba3-8595-51988b1ef337" providerId="ADAL" clId="{012CF08B-B18E-46AD-A482-B081CDEC17AB}" dt="2024-09-09T18:05:41.629" v="1182" actId="478"/>
          <ac:graphicFrameMkLst>
            <pc:docMk/>
            <pc:sldMk cId="35883725" sldId="329"/>
            <ac:graphicFrameMk id="9" creationId="{A93C881D-CDDC-83C2-74B2-E7E87DF33C91}"/>
          </ac:graphicFrameMkLst>
        </pc:graphicFrameChg>
        <pc:graphicFrameChg chg="add mod modGraphic">
          <ac:chgData name="Mai Tat Chuyen 20213657" userId="5fb5f9c6-83a1-4ba3-8595-51988b1ef337" providerId="ADAL" clId="{012CF08B-B18E-46AD-A482-B081CDEC17AB}" dt="2024-09-09T18:14:35.664" v="1250" actId="113"/>
          <ac:graphicFrameMkLst>
            <pc:docMk/>
            <pc:sldMk cId="35883725" sldId="329"/>
            <ac:graphicFrameMk id="10" creationId="{2733A313-69F8-D4AB-244E-BF7E8E02E641}"/>
          </ac:graphicFrameMkLst>
        </pc:graphicFrameChg>
        <pc:picChg chg="del">
          <ac:chgData name="Mai Tat Chuyen 20213657" userId="5fb5f9c6-83a1-4ba3-8595-51988b1ef337" providerId="ADAL" clId="{012CF08B-B18E-46AD-A482-B081CDEC17AB}" dt="2024-09-09T17:55:12.171" v="1097" actId="478"/>
          <ac:picMkLst>
            <pc:docMk/>
            <pc:sldMk cId="35883725" sldId="329"/>
            <ac:picMk id="4" creationId="{E6ADCE6D-C6EF-3963-D7DF-8D8D11D6BD6F}"/>
          </ac:picMkLst>
        </pc:picChg>
        <pc:picChg chg="del">
          <ac:chgData name="Mai Tat Chuyen 20213657" userId="5fb5f9c6-83a1-4ba3-8595-51988b1ef337" providerId="ADAL" clId="{012CF08B-B18E-46AD-A482-B081CDEC17AB}" dt="2024-09-09T17:55:12.853" v="1098" actId="478"/>
          <ac:picMkLst>
            <pc:docMk/>
            <pc:sldMk cId="35883725" sldId="329"/>
            <ac:picMk id="5" creationId="{4BB98606-0990-6F13-013C-A7BFE60EEE2A}"/>
          </ac:picMkLst>
        </pc:picChg>
        <pc:picChg chg="del">
          <ac:chgData name="Mai Tat Chuyen 20213657" userId="5fb5f9c6-83a1-4ba3-8595-51988b1ef337" providerId="ADAL" clId="{012CF08B-B18E-46AD-A482-B081CDEC17AB}" dt="2024-09-09T17:55:17.444" v="1100" actId="478"/>
          <ac:picMkLst>
            <pc:docMk/>
            <pc:sldMk cId="35883725" sldId="329"/>
            <ac:picMk id="27" creationId="{883D0284-3C3E-2E71-73C7-1D1339C5B3EC}"/>
          </ac:picMkLst>
        </pc:picChg>
        <pc:picChg chg="del">
          <ac:chgData name="Mai Tat Chuyen 20213657" userId="5fb5f9c6-83a1-4ba3-8595-51988b1ef337" providerId="ADAL" clId="{012CF08B-B18E-46AD-A482-B081CDEC17AB}" dt="2024-09-09T17:55:17.444" v="1100" actId="478"/>
          <ac:picMkLst>
            <pc:docMk/>
            <pc:sldMk cId="35883725" sldId="329"/>
            <ac:picMk id="29" creationId="{16D45CB8-A425-9E23-8C64-722701F10B2E}"/>
          </ac:picMkLst>
        </pc:picChg>
        <pc:picChg chg="del">
          <ac:chgData name="Mai Tat Chuyen 20213657" userId="5fb5f9c6-83a1-4ba3-8595-51988b1ef337" providerId="ADAL" clId="{012CF08B-B18E-46AD-A482-B081CDEC17AB}" dt="2024-09-09T17:55:17.444" v="1100" actId="478"/>
          <ac:picMkLst>
            <pc:docMk/>
            <pc:sldMk cId="35883725" sldId="329"/>
            <ac:picMk id="31" creationId="{FC415A29-E597-FDAA-1BEC-BAFD45D4DBCF}"/>
          </ac:picMkLst>
        </pc:picChg>
        <pc:picChg chg="del">
          <ac:chgData name="Mai Tat Chuyen 20213657" userId="5fb5f9c6-83a1-4ba3-8595-51988b1ef337" providerId="ADAL" clId="{012CF08B-B18E-46AD-A482-B081CDEC17AB}" dt="2024-09-09T17:55:17.444" v="1100" actId="478"/>
          <ac:picMkLst>
            <pc:docMk/>
            <pc:sldMk cId="35883725" sldId="329"/>
            <ac:picMk id="33" creationId="{45EFF368-7070-1508-F0B6-43BD97246A02}"/>
          </ac:picMkLst>
        </pc:picChg>
        <pc:picChg chg="del">
          <ac:chgData name="Mai Tat Chuyen 20213657" userId="5fb5f9c6-83a1-4ba3-8595-51988b1ef337" providerId="ADAL" clId="{012CF08B-B18E-46AD-A482-B081CDEC17AB}" dt="2024-09-09T17:55:17.444" v="1100" actId="478"/>
          <ac:picMkLst>
            <pc:docMk/>
            <pc:sldMk cId="35883725" sldId="329"/>
            <ac:picMk id="35" creationId="{C3DFF5BA-9F62-414D-6689-F8C8EDD86ED1}"/>
          </ac:picMkLst>
        </pc:picChg>
        <pc:picChg chg="del">
          <ac:chgData name="Mai Tat Chuyen 20213657" userId="5fb5f9c6-83a1-4ba3-8595-51988b1ef337" providerId="ADAL" clId="{012CF08B-B18E-46AD-A482-B081CDEC17AB}" dt="2024-09-09T17:55:17.444" v="1100" actId="478"/>
          <ac:picMkLst>
            <pc:docMk/>
            <pc:sldMk cId="35883725" sldId="329"/>
            <ac:picMk id="1025" creationId="{49D3A322-4870-5B89-7923-64EBBE1B6793}"/>
          </ac:picMkLst>
        </pc:picChg>
        <pc:picChg chg="del">
          <ac:chgData name="Mai Tat Chuyen 20213657" userId="5fb5f9c6-83a1-4ba3-8595-51988b1ef337" providerId="ADAL" clId="{012CF08B-B18E-46AD-A482-B081CDEC17AB}" dt="2024-09-09T17:55:17.444" v="1100" actId="478"/>
          <ac:picMkLst>
            <pc:docMk/>
            <pc:sldMk cId="35883725" sldId="329"/>
            <ac:picMk id="1026" creationId="{7C94B3AF-1627-B4DB-E0CA-912BA39D8BA0}"/>
          </ac:picMkLst>
        </pc:picChg>
        <pc:picChg chg="del">
          <ac:chgData name="Mai Tat Chuyen 20213657" userId="5fb5f9c6-83a1-4ba3-8595-51988b1ef337" providerId="ADAL" clId="{012CF08B-B18E-46AD-A482-B081CDEC17AB}" dt="2024-09-09T17:55:17.444" v="1100" actId="478"/>
          <ac:picMkLst>
            <pc:docMk/>
            <pc:sldMk cId="35883725" sldId="329"/>
            <ac:picMk id="1027" creationId="{80790A10-B258-969F-49EA-2AD0B98C34C3}"/>
          </ac:picMkLst>
        </pc:picChg>
        <pc:picChg chg="del">
          <ac:chgData name="Mai Tat Chuyen 20213657" userId="5fb5f9c6-83a1-4ba3-8595-51988b1ef337" providerId="ADAL" clId="{012CF08B-B18E-46AD-A482-B081CDEC17AB}" dt="2024-09-09T17:55:17.444" v="1100" actId="478"/>
          <ac:picMkLst>
            <pc:docMk/>
            <pc:sldMk cId="35883725" sldId="329"/>
            <ac:picMk id="1028" creationId="{40CF3DF9-2BD1-2BFC-49D1-118BFB1CE64B}"/>
          </ac:picMkLst>
        </pc:picChg>
        <pc:picChg chg="del">
          <ac:chgData name="Mai Tat Chuyen 20213657" userId="5fb5f9c6-83a1-4ba3-8595-51988b1ef337" providerId="ADAL" clId="{012CF08B-B18E-46AD-A482-B081CDEC17AB}" dt="2024-09-09T17:55:17.444" v="1100" actId="478"/>
          <ac:picMkLst>
            <pc:docMk/>
            <pc:sldMk cId="35883725" sldId="329"/>
            <ac:picMk id="1029" creationId="{4AD2A86A-D860-5817-9C58-12C30DFD61A3}"/>
          </ac:picMkLst>
        </pc:picChg>
      </pc:sldChg>
      <pc:sldChg chg="addSp delSp modSp add mod">
        <pc:chgData name="Mai Tat Chuyen 20213657" userId="5fb5f9c6-83a1-4ba3-8595-51988b1ef337" providerId="ADAL" clId="{012CF08B-B18E-46AD-A482-B081CDEC17AB}" dt="2024-09-10T08:00:05.730" v="1766" actId="20577"/>
        <pc:sldMkLst>
          <pc:docMk/>
          <pc:sldMk cId="2359782768" sldId="330"/>
        </pc:sldMkLst>
        <pc:spChg chg="mod">
          <ac:chgData name="Mai Tat Chuyen 20213657" userId="5fb5f9c6-83a1-4ba3-8595-51988b1ef337" providerId="ADAL" clId="{012CF08B-B18E-46AD-A482-B081CDEC17AB}" dt="2024-09-10T08:00:05.730" v="1766" actId="20577"/>
          <ac:spMkLst>
            <pc:docMk/>
            <pc:sldMk cId="2359782768" sldId="330"/>
            <ac:spMk id="3" creationId="{B784599A-821C-AD49-34AF-E13B1654889D}"/>
          </ac:spMkLst>
        </pc:spChg>
        <pc:spChg chg="add del mod">
          <ac:chgData name="Mai Tat Chuyen 20213657" userId="5fb5f9c6-83a1-4ba3-8595-51988b1ef337" providerId="ADAL" clId="{012CF08B-B18E-46AD-A482-B081CDEC17AB}" dt="2024-09-10T07:16:10.275" v="1416" actId="478"/>
          <ac:spMkLst>
            <pc:docMk/>
            <pc:sldMk cId="2359782768" sldId="330"/>
            <ac:spMk id="4" creationId="{6B221257-E78C-3144-2E46-26EF034D264E}"/>
          </ac:spMkLst>
        </pc:spChg>
        <pc:spChg chg="add mod">
          <ac:chgData name="Mai Tat Chuyen 20213657" userId="5fb5f9c6-83a1-4ba3-8595-51988b1ef337" providerId="ADAL" clId="{012CF08B-B18E-46AD-A482-B081CDEC17AB}" dt="2024-09-10T07:16:13.184" v="1418"/>
          <ac:spMkLst>
            <pc:docMk/>
            <pc:sldMk cId="2359782768" sldId="330"/>
            <ac:spMk id="5" creationId="{DF66FC75-204E-384B-5BA6-A1E03444040E}"/>
          </ac:spMkLst>
        </pc:spChg>
        <pc:spChg chg="del">
          <ac:chgData name="Mai Tat Chuyen 20213657" userId="5fb5f9c6-83a1-4ba3-8595-51988b1ef337" providerId="ADAL" clId="{012CF08B-B18E-46AD-A482-B081CDEC17AB}" dt="2024-09-10T07:23:06.144" v="1451" actId="478"/>
          <ac:spMkLst>
            <pc:docMk/>
            <pc:sldMk cId="2359782768" sldId="330"/>
            <ac:spMk id="6" creationId="{8A0EB174-DBA1-4DA2-A62E-378011EF1454}"/>
          </ac:spMkLst>
        </pc:spChg>
        <pc:spChg chg="del">
          <ac:chgData name="Mai Tat Chuyen 20213657" userId="5fb5f9c6-83a1-4ba3-8595-51988b1ef337" providerId="ADAL" clId="{012CF08B-B18E-46AD-A482-B081CDEC17AB}" dt="2024-09-10T07:12:05.636" v="1406" actId="478"/>
          <ac:spMkLst>
            <pc:docMk/>
            <pc:sldMk cId="2359782768" sldId="330"/>
            <ac:spMk id="9" creationId="{C908810C-935A-54E9-5AC7-652CADC52405}"/>
          </ac:spMkLst>
        </pc:spChg>
        <pc:spChg chg="del">
          <ac:chgData name="Mai Tat Chuyen 20213657" userId="5fb5f9c6-83a1-4ba3-8595-51988b1ef337" providerId="ADAL" clId="{012CF08B-B18E-46AD-A482-B081CDEC17AB}" dt="2024-09-10T07:12:08.781" v="1407" actId="478"/>
          <ac:spMkLst>
            <pc:docMk/>
            <pc:sldMk cId="2359782768" sldId="330"/>
            <ac:spMk id="12" creationId="{A856D79B-BD4A-4BC9-1E08-CB94FD61B319}"/>
          </ac:spMkLst>
        </pc:spChg>
        <pc:spChg chg="del">
          <ac:chgData name="Mai Tat Chuyen 20213657" userId="5fb5f9c6-83a1-4ba3-8595-51988b1ef337" providerId="ADAL" clId="{012CF08B-B18E-46AD-A482-B081CDEC17AB}" dt="2024-09-10T07:12:04.010" v="1405" actId="478"/>
          <ac:spMkLst>
            <pc:docMk/>
            <pc:sldMk cId="2359782768" sldId="330"/>
            <ac:spMk id="14" creationId="{3E0AAC88-0F64-2A49-EAEF-8251AA912404}"/>
          </ac:spMkLst>
        </pc:spChg>
        <pc:spChg chg="add mod">
          <ac:chgData name="Mai Tat Chuyen 20213657" userId="5fb5f9c6-83a1-4ba3-8595-51988b1ef337" providerId="ADAL" clId="{012CF08B-B18E-46AD-A482-B081CDEC17AB}" dt="2024-09-10T07:55:09.165" v="1701" actId="1076"/>
          <ac:spMkLst>
            <pc:docMk/>
            <pc:sldMk cId="2359782768" sldId="330"/>
            <ac:spMk id="15" creationId="{0E267AAB-9E11-8CB5-6957-9C3B497BD7D0}"/>
          </ac:spMkLst>
        </pc:spChg>
        <pc:spChg chg="add mod">
          <ac:chgData name="Mai Tat Chuyen 20213657" userId="5fb5f9c6-83a1-4ba3-8595-51988b1ef337" providerId="ADAL" clId="{012CF08B-B18E-46AD-A482-B081CDEC17AB}" dt="2024-09-10T07:55:09.165" v="1701" actId="1076"/>
          <ac:spMkLst>
            <pc:docMk/>
            <pc:sldMk cId="2359782768" sldId="330"/>
            <ac:spMk id="16" creationId="{65E7B8D9-D806-A893-FE16-A06E1142D64A}"/>
          </ac:spMkLst>
        </pc:spChg>
        <pc:spChg chg="add mod">
          <ac:chgData name="Mai Tat Chuyen 20213657" userId="5fb5f9c6-83a1-4ba3-8595-51988b1ef337" providerId="ADAL" clId="{012CF08B-B18E-46AD-A482-B081CDEC17AB}" dt="2024-09-10T07:55:09.165" v="1701" actId="1076"/>
          <ac:spMkLst>
            <pc:docMk/>
            <pc:sldMk cId="2359782768" sldId="330"/>
            <ac:spMk id="17" creationId="{05DFC69C-9040-0CE3-2EDC-352A1D74A9AD}"/>
          </ac:spMkLst>
        </pc:spChg>
        <pc:spChg chg="add mod">
          <ac:chgData name="Mai Tat Chuyen 20213657" userId="5fb5f9c6-83a1-4ba3-8595-51988b1ef337" providerId="ADAL" clId="{012CF08B-B18E-46AD-A482-B081CDEC17AB}" dt="2024-09-10T07:58:34.641" v="1734" actId="1076"/>
          <ac:spMkLst>
            <pc:docMk/>
            <pc:sldMk cId="2359782768" sldId="330"/>
            <ac:spMk id="19" creationId="{7160E741-E5DD-7482-EC0A-EA17F2FCDF53}"/>
          </ac:spMkLst>
        </pc:spChg>
        <pc:spChg chg="del">
          <ac:chgData name="Mai Tat Chuyen 20213657" userId="5fb5f9c6-83a1-4ba3-8595-51988b1ef337" providerId="ADAL" clId="{012CF08B-B18E-46AD-A482-B081CDEC17AB}" dt="2024-09-10T07:16:15.684" v="1419" actId="478"/>
          <ac:spMkLst>
            <pc:docMk/>
            <pc:sldMk cId="2359782768" sldId="330"/>
            <ac:spMk id="20" creationId="{12E064D5-DEEE-9540-7308-6F7C9EA52A1A}"/>
          </ac:spMkLst>
        </pc:spChg>
        <pc:spChg chg="add mod">
          <ac:chgData name="Mai Tat Chuyen 20213657" userId="5fb5f9c6-83a1-4ba3-8595-51988b1ef337" providerId="ADAL" clId="{012CF08B-B18E-46AD-A482-B081CDEC17AB}" dt="2024-09-10T07:55:09.165" v="1701" actId="1076"/>
          <ac:spMkLst>
            <pc:docMk/>
            <pc:sldMk cId="2359782768" sldId="330"/>
            <ac:spMk id="21" creationId="{1814448E-7962-B5C4-7CDE-05D5877E19DB}"/>
          </ac:spMkLst>
        </pc:spChg>
        <pc:spChg chg="add mod">
          <ac:chgData name="Mai Tat Chuyen 20213657" userId="5fb5f9c6-83a1-4ba3-8595-51988b1ef337" providerId="ADAL" clId="{012CF08B-B18E-46AD-A482-B081CDEC17AB}" dt="2024-09-10T07:55:09.165" v="1701" actId="1076"/>
          <ac:spMkLst>
            <pc:docMk/>
            <pc:sldMk cId="2359782768" sldId="330"/>
            <ac:spMk id="22" creationId="{B13AEE13-56E6-F27F-8275-882F1566D9D1}"/>
          </ac:spMkLst>
        </pc:spChg>
        <pc:spChg chg="add mod">
          <ac:chgData name="Mai Tat Chuyen 20213657" userId="5fb5f9c6-83a1-4ba3-8595-51988b1ef337" providerId="ADAL" clId="{012CF08B-B18E-46AD-A482-B081CDEC17AB}" dt="2024-09-10T07:55:09.165" v="1701" actId="1076"/>
          <ac:spMkLst>
            <pc:docMk/>
            <pc:sldMk cId="2359782768" sldId="330"/>
            <ac:spMk id="23" creationId="{2E965D99-8F97-7C3D-7D58-B8B4D7245C3A}"/>
          </ac:spMkLst>
        </pc:spChg>
        <pc:spChg chg="add del">
          <ac:chgData name="Mai Tat Chuyen 20213657" userId="5fb5f9c6-83a1-4ba3-8595-51988b1ef337" providerId="ADAL" clId="{012CF08B-B18E-46AD-A482-B081CDEC17AB}" dt="2024-09-10T07:46:59.988" v="1479" actId="478"/>
          <ac:spMkLst>
            <pc:docMk/>
            <pc:sldMk cId="2359782768" sldId="330"/>
            <ac:spMk id="25" creationId="{4E42EDAA-116B-565E-8427-31F9957CCBE9}"/>
          </ac:spMkLst>
        </pc:spChg>
        <pc:spChg chg="add mod">
          <ac:chgData name="Mai Tat Chuyen 20213657" userId="5fb5f9c6-83a1-4ba3-8595-51988b1ef337" providerId="ADAL" clId="{012CF08B-B18E-46AD-A482-B081CDEC17AB}" dt="2024-09-10T07:55:09.165" v="1701" actId="1076"/>
          <ac:spMkLst>
            <pc:docMk/>
            <pc:sldMk cId="2359782768" sldId="330"/>
            <ac:spMk id="26" creationId="{A2CA6DFE-839A-77DD-4F67-3D3AF21E826D}"/>
          </ac:spMkLst>
        </pc:spChg>
        <pc:spChg chg="add mod">
          <ac:chgData name="Mai Tat Chuyen 20213657" userId="5fb5f9c6-83a1-4ba3-8595-51988b1ef337" providerId="ADAL" clId="{012CF08B-B18E-46AD-A482-B081CDEC17AB}" dt="2024-09-10T07:55:09.165" v="1701" actId="1076"/>
          <ac:spMkLst>
            <pc:docMk/>
            <pc:sldMk cId="2359782768" sldId="330"/>
            <ac:spMk id="27" creationId="{4F07D27D-86AC-C7FA-8207-AA4E8630FB41}"/>
          </ac:spMkLst>
        </pc:spChg>
        <pc:spChg chg="add mod">
          <ac:chgData name="Mai Tat Chuyen 20213657" userId="5fb5f9c6-83a1-4ba3-8595-51988b1ef337" providerId="ADAL" clId="{012CF08B-B18E-46AD-A482-B081CDEC17AB}" dt="2024-09-10T07:59:16.112" v="1753" actId="20577"/>
          <ac:spMkLst>
            <pc:docMk/>
            <pc:sldMk cId="2359782768" sldId="330"/>
            <ac:spMk id="28" creationId="{33806860-505B-3BB2-4E04-66D3ABF8AE8D}"/>
          </ac:spMkLst>
        </pc:spChg>
        <pc:spChg chg="add mod">
          <ac:chgData name="Mai Tat Chuyen 20213657" userId="5fb5f9c6-83a1-4ba3-8595-51988b1ef337" providerId="ADAL" clId="{012CF08B-B18E-46AD-A482-B081CDEC17AB}" dt="2024-09-10T07:49:13.133" v="1534" actId="571"/>
          <ac:spMkLst>
            <pc:docMk/>
            <pc:sldMk cId="2359782768" sldId="330"/>
            <ac:spMk id="33" creationId="{9B1CDCF6-DBEA-9A43-BB54-86F42FEAF5A1}"/>
          </ac:spMkLst>
        </pc:spChg>
        <pc:spChg chg="add mod">
          <ac:chgData name="Mai Tat Chuyen 20213657" userId="5fb5f9c6-83a1-4ba3-8595-51988b1ef337" providerId="ADAL" clId="{012CF08B-B18E-46AD-A482-B081CDEC17AB}" dt="2024-09-10T07:49:13.133" v="1534" actId="571"/>
          <ac:spMkLst>
            <pc:docMk/>
            <pc:sldMk cId="2359782768" sldId="330"/>
            <ac:spMk id="34" creationId="{2C73BCA0-BF47-1D08-CF9A-211D28102227}"/>
          </ac:spMkLst>
        </pc:spChg>
        <pc:spChg chg="add mod">
          <ac:chgData name="Mai Tat Chuyen 20213657" userId="5fb5f9c6-83a1-4ba3-8595-51988b1ef337" providerId="ADAL" clId="{012CF08B-B18E-46AD-A482-B081CDEC17AB}" dt="2024-09-10T07:49:13.133" v="1534" actId="571"/>
          <ac:spMkLst>
            <pc:docMk/>
            <pc:sldMk cId="2359782768" sldId="330"/>
            <ac:spMk id="35" creationId="{54647D2C-5698-20B5-139E-568D9691B69D}"/>
          </ac:spMkLst>
        </pc:spChg>
        <pc:spChg chg="add mod">
          <ac:chgData name="Mai Tat Chuyen 20213657" userId="5fb5f9c6-83a1-4ba3-8595-51988b1ef337" providerId="ADAL" clId="{012CF08B-B18E-46AD-A482-B081CDEC17AB}" dt="2024-09-10T07:49:13.133" v="1534" actId="571"/>
          <ac:spMkLst>
            <pc:docMk/>
            <pc:sldMk cId="2359782768" sldId="330"/>
            <ac:spMk id="36" creationId="{5CBB15C2-5DDB-520D-2159-831A27EAAD26}"/>
          </ac:spMkLst>
        </pc:spChg>
        <pc:spChg chg="add mod">
          <ac:chgData name="Mai Tat Chuyen 20213657" userId="5fb5f9c6-83a1-4ba3-8595-51988b1ef337" providerId="ADAL" clId="{012CF08B-B18E-46AD-A482-B081CDEC17AB}" dt="2024-09-10T07:49:13.133" v="1534" actId="571"/>
          <ac:spMkLst>
            <pc:docMk/>
            <pc:sldMk cId="2359782768" sldId="330"/>
            <ac:spMk id="37" creationId="{C32F6ABC-6A23-798C-7178-F448F7FF5E19}"/>
          </ac:spMkLst>
        </pc:spChg>
        <pc:spChg chg="add mod">
          <ac:chgData name="Mai Tat Chuyen 20213657" userId="5fb5f9c6-83a1-4ba3-8595-51988b1ef337" providerId="ADAL" clId="{012CF08B-B18E-46AD-A482-B081CDEC17AB}" dt="2024-09-10T07:49:13.133" v="1534" actId="571"/>
          <ac:spMkLst>
            <pc:docMk/>
            <pc:sldMk cId="2359782768" sldId="330"/>
            <ac:spMk id="38" creationId="{AFB3A45A-B563-209A-CA38-F73F7B3F3448}"/>
          </ac:spMkLst>
        </pc:spChg>
        <pc:spChg chg="add mod">
          <ac:chgData name="Mai Tat Chuyen 20213657" userId="5fb5f9c6-83a1-4ba3-8595-51988b1ef337" providerId="ADAL" clId="{012CF08B-B18E-46AD-A482-B081CDEC17AB}" dt="2024-09-10T07:49:13.133" v="1534" actId="571"/>
          <ac:spMkLst>
            <pc:docMk/>
            <pc:sldMk cId="2359782768" sldId="330"/>
            <ac:spMk id="39" creationId="{BEE6D230-88EF-FCAD-2B67-7F5FAC5C5393}"/>
          </ac:spMkLst>
        </pc:spChg>
        <pc:picChg chg="del">
          <ac:chgData name="Mai Tat Chuyen 20213657" userId="5fb5f9c6-83a1-4ba3-8595-51988b1ef337" providerId="ADAL" clId="{012CF08B-B18E-46AD-A482-B081CDEC17AB}" dt="2024-09-10T07:12:02.325" v="1403" actId="478"/>
          <ac:picMkLst>
            <pc:docMk/>
            <pc:sldMk cId="2359782768" sldId="330"/>
            <ac:picMk id="7" creationId="{8663C58B-0F41-8507-31B2-3FE047203B5E}"/>
          </ac:picMkLst>
        </pc:picChg>
        <pc:picChg chg="del">
          <ac:chgData name="Mai Tat Chuyen 20213657" userId="5fb5f9c6-83a1-4ba3-8595-51988b1ef337" providerId="ADAL" clId="{012CF08B-B18E-46AD-A482-B081CDEC17AB}" dt="2024-09-10T07:12:02.998" v="1404" actId="478"/>
          <ac:picMkLst>
            <pc:docMk/>
            <pc:sldMk cId="2359782768" sldId="330"/>
            <ac:picMk id="8" creationId="{0907FAA7-D8CC-ADF0-BE19-8A0BFE9EEB2B}"/>
          </ac:picMkLst>
        </pc:picChg>
        <pc:picChg chg="add mod">
          <ac:chgData name="Mai Tat Chuyen 20213657" userId="5fb5f9c6-83a1-4ba3-8595-51988b1ef337" providerId="ADAL" clId="{012CF08B-B18E-46AD-A482-B081CDEC17AB}" dt="2024-09-10T07:59:12.733" v="1749" actId="14100"/>
          <ac:picMkLst>
            <pc:docMk/>
            <pc:sldMk cId="2359782768" sldId="330"/>
            <ac:picMk id="10" creationId="{E50A755E-BD7E-0530-C8EC-F718F71CB100}"/>
          </ac:picMkLst>
        </pc:picChg>
        <pc:picChg chg="add mod">
          <ac:chgData name="Mai Tat Chuyen 20213657" userId="5fb5f9c6-83a1-4ba3-8595-51988b1ef337" providerId="ADAL" clId="{012CF08B-B18E-46AD-A482-B081CDEC17AB}" dt="2024-09-10T07:55:09.165" v="1701" actId="1076"/>
          <ac:picMkLst>
            <pc:docMk/>
            <pc:sldMk cId="2359782768" sldId="330"/>
            <ac:picMk id="11" creationId="{A5C6BE9B-D218-2211-BEEC-2A36B9601DF9}"/>
          </ac:picMkLst>
        </pc:picChg>
        <pc:picChg chg="add mod">
          <ac:chgData name="Mai Tat Chuyen 20213657" userId="5fb5f9c6-83a1-4ba3-8595-51988b1ef337" providerId="ADAL" clId="{012CF08B-B18E-46AD-A482-B081CDEC17AB}" dt="2024-09-10T07:55:09.165" v="1701" actId="1076"/>
          <ac:picMkLst>
            <pc:docMk/>
            <pc:sldMk cId="2359782768" sldId="330"/>
            <ac:picMk id="13" creationId="{4E7F33A3-89E2-1F89-E9E3-5457D63E007A}"/>
          </ac:picMkLst>
        </pc:picChg>
        <pc:picChg chg="add mod">
          <ac:chgData name="Mai Tat Chuyen 20213657" userId="5fb5f9c6-83a1-4ba3-8595-51988b1ef337" providerId="ADAL" clId="{012CF08B-B18E-46AD-A482-B081CDEC17AB}" dt="2024-09-10T07:49:13.133" v="1534" actId="571"/>
          <ac:picMkLst>
            <pc:docMk/>
            <pc:sldMk cId="2359782768" sldId="330"/>
            <ac:picMk id="29" creationId="{DA98BEE2-E4D2-4BB6-7294-07131F92DD77}"/>
          </ac:picMkLst>
        </pc:picChg>
        <pc:picChg chg="add mod">
          <ac:chgData name="Mai Tat Chuyen 20213657" userId="5fb5f9c6-83a1-4ba3-8595-51988b1ef337" providerId="ADAL" clId="{012CF08B-B18E-46AD-A482-B081CDEC17AB}" dt="2024-09-10T07:49:13.133" v="1534" actId="571"/>
          <ac:picMkLst>
            <pc:docMk/>
            <pc:sldMk cId="2359782768" sldId="330"/>
            <ac:picMk id="30" creationId="{B4955EC0-FA02-E123-A045-C04BED895132}"/>
          </ac:picMkLst>
        </pc:picChg>
        <pc:picChg chg="add mod">
          <ac:chgData name="Mai Tat Chuyen 20213657" userId="5fb5f9c6-83a1-4ba3-8595-51988b1ef337" providerId="ADAL" clId="{012CF08B-B18E-46AD-A482-B081CDEC17AB}" dt="2024-09-10T07:49:13.133" v="1534" actId="571"/>
          <ac:picMkLst>
            <pc:docMk/>
            <pc:sldMk cId="2359782768" sldId="330"/>
            <ac:picMk id="31" creationId="{B0B5D8CC-BEB5-7A85-183E-AB72A163A884}"/>
          </ac:picMkLst>
        </pc:picChg>
        <pc:picChg chg="add mod">
          <ac:chgData name="Mai Tat Chuyen 20213657" userId="5fb5f9c6-83a1-4ba3-8595-51988b1ef337" providerId="ADAL" clId="{012CF08B-B18E-46AD-A482-B081CDEC17AB}" dt="2024-09-10T07:49:13.133" v="1534" actId="571"/>
          <ac:picMkLst>
            <pc:docMk/>
            <pc:sldMk cId="2359782768" sldId="330"/>
            <ac:picMk id="32" creationId="{0C3C9440-53BD-67A2-84F5-FAA912977E7E}"/>
          </ac:picMkLst>
        </pc:picChg>
        <pc:picChg chg="add mod">
          <ac:chgData name="Mai Tat Chuyen 20213657" userId="5fb5f9c6-83a1-4ba3-8595-51988b1ef337" providerId="ADAL" clId="{012CF08B-B18E-46AD-A482-B081CDEC17AB}" dt="2024-09-10T07:55:09.165" v="1701" actId="1076"/>
          <ac:picMkLst>
            <pc:docMk/>
            <pc:sldMk cId="2359782768" sldId="330"/>
            <ac:picMk id="1026" creationId="{6DFC9570-8090-2088-6D0D-0414F2BD2443}"/>
          </ac:picMkLst>
        </pc:picChg>
      </pc:sldChg>
      <pc:sldChg chg="delSp modSp add mod ord">
        <pc:chgData name="Mai Tat Chuyen 20213657" userId="5fb5f9c6-83a1-4ba3-8595-51988b1ef337" providerId="ADAL" clId="{012CF08B-B18E-46AD-A482-B081CDEC17AB}" dt="2024-09-10T16:01:22.004" v="2270" actId="14100"/>
        <pc:sldMkLst>
          <pc:docMk/>
          <pc:sldMk cId="3683710173" sldId="331"/>
        </pc:sldMkLst>
        <pc:spChg chg="mod">
          <ac:chgData name="Mai Tat Chuyen 20213657" userId="5fb5f9c6-83a1-4ba3-8595-51988b1ef337" providerId="ADAL" clId="{012CF08B-B18E-46AD-A482-B081CDEC17AB}" dt="2024-09-10T09:54:32.421" v="1951" actId="20577"/>
          <ac:spMkLst>
            <pc:docMk/>
            <pc:sldMk cId="3683710173" sldId="331"/>
            <ac:spMk id="2" creationId="{795DBA75-068F-00A6-01D9-E4D90DD7AC75}"/>
          </ac:spMkLst>
        </pc:spChg>
        <pc:spChg chg="mod">
          <ac:chgData name="Mai Tat Chuyen 20213657" userId="5fb5f9c6-83a1-4ba3-8595-51988b1ef337" providerId="ADAL" clId="{012CF08B-B18E-46AD-A482-B081CDEC17AB}" dt="2024-09-10T16:01:22.004" v="2270" actId="14100"/>
          <ac:spMkLst>
            <pc:docMk/>
            <pc:sldMk cId="3683710173" sldId="331"/>
            <ac:spMk id="4" creationId="{9E6C9FDD-D62A-ACAF-452C-4D2707FC66E4}"/>
          </ac:spMkLst>
        </pc:spChg>
        <pc:spChg chg="del">
          <ac:chgData name="Mai Tat Chuyen 20213657" userId="5fb5f9c6-83a1-4ba3-8595-51988b1ef337" providerId="ADAL" clId="{012CF08B-B18E-46AD-A482-B081CDEC17AB}" dt="2024-09-10T09:58:29.499" v="1955" actId="478"/>
          <ac:spMkLst>
            <pc:docMk/>
            <pc:sldMk cId="3683710173" sldId="331"/>
            <ac:spMk id="5" creationId="{E554604E-09DD-C76E-66C4-0CB85E094E97}"/>
          </ac:spMkLst>
        </pc:spChg>
        <pc:spChg chg="del">
          <ac:chgData name="Mai Tat Chuyen 20213657" userId="5fb5f9c6-83a1-4ba3-8595-51988b1ef337" providerId="ADAL" clId="{012CF08B-B18E-46AD-A482-B081CDEC17AB}" dt="2024-09-10T09:58:28.937" v="1954" actId="478"/>
          <ac:spMkLst>
            <pc:docMk/>
            <pc:sldMk cId="3683710173" sldId="331"/>
            <ac:spMk id="6" creationId="{C48F75E9-0982-BCF0-7ACF-7FA570ECDAE3}"/>
          </ac:spMkLst>
        </pc:spChg>
        <pc:spChg chg="del">
          <ac:chgData name="Mai Tat Chuyen 20213657" userId="5fb5f9c6-83a1-4ba3-8595-51988b1ef337" providerId="ADAL" clId="{012CF08B-B18E-46AD-A482-B081CDEC17AB}" dt="2024-09-10T09:58:28.359" v="1953" actId="478"/>
          <ac:spMkLst>
            <pc:docMk/>
            <pc:sldMk cId="3683710173" sldId="331"/>
            <ac:spMk id="9" creationId="{50A7272D-96C1-276B-FD75-3B0E6BA5D983}"/>
          </ac:spMkLst>
        </pc:spChg>
        <pc:picChg chg="del">
          <ac:chgData name="Mai Tat Chuyen 20213657" userId="5fb5f9c6-83a1-4ba3-8595-51988b1ef337" providerId="ADAL" clId="{012CF08B-B18E-46AD-A482-B081CDEC17AB}" dt="2024-09-10T09:58:27.169" v="1952" actId="478"/>
          <ac:picMkLst>
            <pc:docMk/>
            <pc:sldMk cId="3683710173" sldId="331"/>
            <ac:picMk id="11" creationId="{9C8E5E26-1BE1-23FB-82A9-9D73627FB075}"/>
          </ac:picMkLst>
        </pc:picChg>
        <pc:picChg chg="del">
          <ac:chgData name="Mai Tat Chuyen 20213657" userId="5fb5f9c6-83a1-4ba3-8595-51988b1ef337" providerId="ADAL" clId="{012CF08B-B18E-46AD-A482-B081CDEC17AB}" dt="2024-09-10T09:58:29.828" v="1956" actId="478"/>
          <ac:picMkLst>
            <pc:docMk/>
            <pc:sldMk cId="3683710173" sldId="331"/>
            <ac:picMk id="245" creationId="{00000000-0000-0000-0000-000000000000}"/>
          </ac:picMkLst>
        </pc:picChg>
      </pc:sldChg>
      <pc:sldChg chg="addSp delSp modSp add mod">
        <pc:chgData name="Mai Tat Chuyen 20213657" userId="5fb5f9c6-83a1-4ba3-8595-51988b1ef337" providerId="ADAL" clId="{012CF08B-B18E-46AD-A482-B081CDEC17AB}" dt="2024-09-10T10:22:18.128" v="2218" actId="20577"/>
        <pc:sldMkLst>
          <pc:docMk/>
          <pc:sldMk cId="3669312313" sldId="332"/>
        </pc:sldMkLst>
        <pc:spChg chg="del">
          <ac:chgData name="Mai Tat Chuyen 20213657" userId="5fb5f9c6-83a1-4ba3-8595-51988b1ef337" providerId="ADAL" clId="{012CF08B-B18E-46AD-A482-B081CDEC17AB}" dt="2024-09-10T10:03:31.508" v="1992" actId="478"/>
          <ac:spMkLst>
            <pc:docMk/>
            <pc:sldMk cId="3669312313" sldId="332"/>
            <ac:spMk id="2" creationId="{ED7423CE-A183-51CD-2CB5-12D4A5BFC5D7}"/>
          </ac:spMkLst>
        </pc:spChg>
        <pc:spChg chg="del">
          <ac:chgData name="Mai Tat Chuyen 20213657" userId="5fb5f9c6-83a1-4ba3-8595-51988b1ef337" providerId="ADAL" clId="{012CF08B-B18E-46AD-A482-B081CDEC17AB}" dt="2024-09-10T10:03:32.462" v="1993" actId="478"/>
          <ac:spMkLst>
            <pc:docMk/>
            <pc:sldMk cId="3669312313" sldId="332"/>
            <ac:spMk id="3" creationId="{B784599A-821C-AD49-34AF-E13B1654889D}"/>
          </ac:spMkLst>
        </pc:spChg>
        <pc:spChg chg="mod">
          <ac:chgData name="Mai Tat Chuyen 20213657" userId="5fb5f9c6-83a1-4ba3-8595-51988b1ef337" providerId="ADAL" clId="{012CF08B-B18E-46AD-A482-B081CDEC17AB}" dt="2024-09-10T10:09:44.709" v="2018" actId="1076"/>
          <ac:spMkLst>
            <pc:docMk/>
            <pc:sldMk cId="3669312313" sldId="332"/>
            <ac:spMk id="4" creationId="{D94DE161-7EF6-6EE8-0421-6EACEBAAB3F6}"/>
          </ac:spMkLst>
        </pc:spChg>
        <pc:spChg chg="del">
          <ac:chgData name="Mai Tat Chuyen 20213657" userId="5fb5f9c6-83a1-4ba3-8595-51988b1ef337" providerId="ADAL" clId="{012CF08B-B18E-46AD-A482-B081CDEC17AB}" dt="2024-09-10T10:03:21.461" v="1987" actId="478"/>
          <ac:spMkLst>
            <pc:docMk/>
            <pc:sldMk cId="3669312313" sldId="332"/>
            <ac:spMk id="7" creationId="{C1BA0308-053B-D129-ACDF-4972D7470CB6}"/>
          </ac:spMkLst>
        </pc:spChg>
        <pc:spChg chg="del">
          <ac:chgData name="Mai Tat Chuyen 20213657" userId="5fb5f9c6-83a1-4ba3-8595-51988b1ef337" providerId="ADAL" clId="{012CF08B-B18E-46AD-A482-B081CDEC17AB}" dt="2024-09-10T10:07:28.720" v="1995" actId="478"/>
          <ac:spMkLst>
            <pc:docMk/>
            <pc:sldMk cId="3669312313" sldId="332"/>
            <ac:spMk id="9" creationId="{22D8D68A-F40E-E437-4EDB-A363CA0CF64A}"/>
          </ac:spMkLst>
        </pc:spChg>
        <pc:spChg chg="add del mod">
          <ac:chgData name="Mai Tat Chuyen 20213657" userId="5fb5f9c6-83a1-4ba3-8595-51988b1ef337" providerId="ADAL" clId="{012CF08B-B18E-46AD-A482-B081CDEC17AB}" dt="2024-09-10T10:07:29.626" v="1996" actId="478"/>
          <ac:spMkLst>
            <pc:docMk/>
            <pc:sldMk cId="3669312313" sldId="332"/>
            <ac:spMk id="10" creationId="{B1993903-001E-7636-7669-CE9463021C68}"/>
          </ac:spMkLst>
        </pc:spChg>
        <pc:spChg chg="add del mod">
          <ac:chgData name="Mai Tat Chuyen 20213657" userId="5fb5f9c6-83a1-4ba3-8595-51988b1ef337" providerId="ADAL" clId="{012CF08B-B18E-46AD-A482-B081CDEC17AB}" dt="2024-09-10T10:03:34.120" v="1994" actId="478"/>
          <ac:spMkLst>
            <pc:docMk/>
            <pc:sldMk cId="3669312313" sldId="332"/>
            <ac:spMk id="13" creationId="{06B9DEAF-9989-B8EC-A577-C54D809BFDBB}"/>
          </ac:spMkLst>
        </pc:spChg>
        <pc:spChg chg="add mod">
          <ac:chgData name="Mai Tat Chuyen 20213657" userId="5fb5f9c6-83a1-4ba3-8595-51988b1ef337" providerId="ADAL" clId="{012CF08B-B18E-46AD-A482-B081CDEC17AB}" dt="2024-09-10T10:22:18.128" v="2218" actId="20577"/>
          <ac:spMkLst>
            <pc:docMk/>
            <pc:sldMk cId="3669312313" sldId="332"/>
            <ac:spMk id="14" creationId="{871DD622-99E5-DDF6-2DD3-544BF841A883}"/>
          </ac:spMkLst>
        </pc:spChg>
        <pc:spChg chg="add mod">
          <ac:chgData name="Mai Tat Chuyen 20213657" userId="5fb5f9c6-83a1-4ba3-8595-51988b1ef337" providerId="ADAL" clId="{012CF08B-B18E-46AD-A482-B081CDEC17AB}" dt="2024-09-10T10:09:44.709" v="2018" actId="1076"/>
          <ac:spMkLst>
            <pc:docMk/>
            <pc:sldMk cId="3669312313" sldId="332"/>
            <ac:spMk id="15" creationId="{C434C22B-2474-9E34-E00E-C3DE5815E93B}"/>
          </ac:spMkLst>
        </pc:spChg>
        <pc:spChg chg="add mod">
          <ac:chgData name="Mai Tat Chuyen 20213657" userId="5fb5f9c6-83a1-4ba3-8595-51988b1ef337" providerId="ADAL" clId="{012CF08B-B18E-46AD-A482-B081CDEC17AB}" dt="2024-09-10T10:09:44.709" v="2018" actId="1076"/>
          <ac:spMkLst>
            <pc:docMk/>
            <pc:sldMk cId="3669312313" sldId="332"/>
            <ac:spMk id="16" creationId="{4F70DEDF-239D-9236-2C9A-A6AF501A5441}"/>
          </ac:spMkLst>
        </pc:spChg>
        <pc:spChg chg="mod">
          <ac:chgData name="Mai Tat Chuyen 20213657" userId="5fb5f9c6-83a1-4ba3-8595-51988b1ef337" providerId="ADAL" clId="{012CF08B-B18E-46AD-A482-B081CDEC17AB}" dt="2024-09-10T10:09:44.709" v="2018" actId="1076"/>
          <ac:spMkLst>
            <pc:docMk/>
            <pc:sldMk cId="3669312313" sldId="332"/>
            <ac:spMk id="20" creationId="{12E064D5-DEEE-9540-7308-6F7C9EA52A1A}"/>
          </ac:spMkLst>
        </pc:spChg>
        <pc:spChg chg="mod">
          <ac:chgData name="Mai Tat Chuyen 20213657" userId="5fb5f9c6-83a1-4ba3-8595-51988b1ef337" providerId="ADAL" clId="{012CF08B-B18E-46AD-A482-B081CDEC17AB}" dt="2024-09-10T10:12:19.269" v="2094" actId="1076"/>
          <ac:spMkLst>
            <pc:docMk/>
            <pc:sldMk cId="3669312313" sldId="332"/>
            <ac:spMk id="21" creationId="{8065C81E-DD40-DA47-6A9B-8798A934B4B8}"/>
          </ac:spMkLst>
        </pc:spChg>
        <pc:spChg chg="mod">
          <ac:chgData name="Mai Tat Chuyen 20213657" userId="5fb5f9c6-83a1-4ba3-8595-51988b1ef337" providerId="ADAL" clId="{012CF08B-B18E-46AD-A482-B081CDEC17AB}" dt="2024-09-10T10:12:19.269" v="2094" actId="1076"/>
          <ac:spMkLst>
            <pc:docMk/>
            <pc:sldMk cId="3669312313" sldId="332"/>
            <ac:spMk id="22" creationId="{446418B5-A478-970C-6ADC-CDBD89DF8F2C}"/>
          </ac:spMkLst>
        </pc:spChg>
        <pc:spChg chg="mod">
          <ac:chgData name="Mai Tat Chuyen 20213657" userId="5fb5f9c6-83a1-4ba3-8595-51988b1ef337" providerId="ADAL" clId="{012CF08B-B18E-46AD-A482-B081CDEC17AB}" dt="2024-09-10T10:12:19.269" v="2094" actId="1076"/>
          <ac:spMkLst>
            <pc:docMk/>
            <pc:sldMk cId="3669312313" sldId="332"/>
            <ac:spMk id="23" creationId="{AE1319EA-DAC3-914A-3ED2-ABCE3A5B2E01}"/>
          </ac:spMkLst>
        </pc:spChg>
        <pc:spChg chg="mod">
          <ac:chgData name="Mai Tat Chuyen 20213657" userId="5fb5f9c6-83a1-4ba3-8595-51988b1ef337" providerId="ADAL" clId="{012CF08B-B18E-46AD-A482-B081CDEC17AB}" dt="2024-09-10T10:12:19.269" v="2094" actId="1076"/>
          <ac:spMkLst>
            <pc:docMk/>
            <pc:sldMk cId="3669312313" sldId="332"/>
            <ac:spMk id="24" creationId="{F070260C-B65F-BA59-6C98-6F12614114F7}"/>
          </ac:spMkLst>
        </pc:spChg>
        <pc:spChg chg="mod">
          <ac:chgData name="Mai Tat Chuyen 20213657" userId="5fb5f9c6-83a1-4ba3-8595-51988b1ef337" providerId="ADAL" clId="{012CF08B-B18E-46AD-A482-B081CDEC17AB}" dt="2024-09-10T10:12:19.269" v="2094" actId="1076"/>
          <ac:spMkLst>
            <pc:docMk/>
            <pc:sldMk cId="3669312313" sldId="332"/>
            <ac:spMk id="25" creationId="{C969AB89-7D49-7260-34CA-1A27D303020A}"/>
          </ac:spMkLst>
        </pc:spChg>
        <pc:spChg chg="mod">
          <ac:chgData name="Mai Tat Chuyen 20213657" userId="5fb5f9c6-83a1-4ba3-8595-51988b1ef337" providerId="ADAL" clId="{012CF08B-B18E-46AD-A482-B081CDEC17AB}" dt="2024-09-10T10:12:14.064" v="2093" actId="1076"/>
          <ac:spMkLst>
            <pc:docMk/>
            <pc:sldMk cId="3669312313" sldId="332"/>
            <ac:spMk id="30" creationId="{DF70A869-44D3-8555-FE08-AF8694AE78D2}"/>
          </ac:spMkLst>
        </pc:spChg>
        <pc:spChg chg="mod">
          <ac:chgData name="Mai Tat Chuyen 20213657" userId="5fb5f9c6-83a1-4ba3-8595-51988b1ef337" providerId="ADAL" clId="{012CF08B-B18E-46AD-A482-B081CDEC17AB}" dt="2024-09-10T10:12:14.064" v="2093" actId="1076"/>
          <ac:spMkLst>
            <pc:docMk/>
            <pc:sldMk cId="3669312313" sldId="332"/>
            <ac:spMk id="31" creationId="{A7196BC3-A859-25ED-E656-6F2C45C5F1D1}"/>
          </ac:spMkLst>
        </pc:spChg>
        <pc:spChg chg="mod">
          <ac:chgData name="Mai Tat Chuyen 20213657" userId="5fb5f9c6-83a1-4ba3-8595-51988b1ef337" providerId="ADAL" clId="{012CF08B-B18E-46AD-A482-B081CDEC17AB}" dt="2024-09-10T10:12:14.064" v="2093" actId="1076"/>
          <ac:spMkLst>
            <pc:docMk/>
            <pc:sldMk cId="3669312313" sldId="332"/>
            <ac:spMk id="32" creationId="{A25BA998-6A71-EFDA-D302-BE49081A95A3}"/>
          </ac:spMkLst>
        </pc:spChg>
        <pc:spChg chg="mod">
          <ac:chgData name="Mai Tat Chuyen 20213657" userId="5fb5f9c6-83a1-4ba3-8595-51988b1ef337" providerId="ADAL" clId="{012CF08B-B18E-46AD-A482-B081CDEC17AB}" dt="2024-09-10T10:12:14.064" v="2093" actId="1076"/>
          <ac:spMkLst>
            <pc:docMk/>
            <pc:sldMk cId="3669312313" sldId="332"/>
            <ac:spMk id="33" creationId="{A4FB7463-D901-38E2-CE8F-C11E721ED6FB}"/>
          </ac:spMkLst>
        </pc:spChg>
        <pc:spChg chg="mod">
          <ac:chgData name="Mai Tat Chuyen 20213657" userId="5fb5f9c6-83a1-4ba3-8595-51988b1ef337" providerId="ADAL" clId="{012CF08B-B18E-46AD-A482-B081CDEC17AB}" dt="2024-09-10T10:12:14.064" v="2093" actId="1076"/>
          <ac:spMkLst>
            <pc:docMk/>
            <pc:sldMk cId="3669312313" sldId="332"/>
            <ac:spMk id="34" creationId="{24541BCD-C82F-89DA-DBDD-AB84C5A75E2A}"/>
          </ac:spMkLst>
        </pc:spChg>
        <pc:spChg chg="add mod">
          <ac:chgData name="Mai Tat Chuyen 20213657" userId="5fb5f9c6-83a1-4ba3-8595-51988b1ef337" providerId="ADAL" clId="{012CF08B-B18E-46AD-A482-B081CDEC17AB}" dt="2024-09-10T10:12:19.269" v="2094" actId="1076"/>
          <ac:spMkLst>
            <pc:docMk/>
            <pc:sldMk cId="3669312313" sldId="332"/>
            <ac:spMk id="37" creationId="{D79E7267-D9B2-1949-8C27-172BEAB7EF51}"/>
          </ac:spMkLst>
        </pc:spChg>
        <pc:spChg chg="add mod">
          <ac:chgData name="Mai Tat Chuyen 20213657" userId="5fb5f9c6-83a1-4ba3-8595-51988b1ef337" providerId="ADAL" clId="{012CF08B-B18E-46AD-A482-B081CDEC17AB}" dt="2024-09-10T10:12:19.269" v="2094" actId="1076"/>
          <ac:spMkLst>
            <pc:docMk/>
            <pc:sldMk cId="3669312313" sldId="332"/>
            <ac:spMk id="38" creationId="{148EE76D-8433-64B6-FE43-4FDF86E9A059}"/>
          </ac:spMkLst>
        </pc:spChg>
        <pc:spChg chg="add mod">
          <ac:chgData name="Mai Tat Chuyen 20213657" userId="5fb5f9c6-83a1-4ba3-8595-51988b1ef337" providerId="ADAL" clId="{012CF08B-B18E-46AD-A482-B081CDEC17AB}" dt="2024-09-10T10:12:19.269" v="2094" actId="1076"/>
          <ac:spMkLst>
            <pc:docMk/>
            <pc:sldMk cId="3669312313" sldId="332"/>
            <ac:spMk id="39" creationId="{2865816F-81C8-E244-7603-663116463CFD}"/>
          </ac:spMkLst>
        </pc:spChg>
        <pc:spChg chg="add mod">
          <ac:chgData name="Mai Tat Chuyen 20213657" userId="5fb5f9c6-83a1-4ba3-8595-51988b1ef337" providerId="ADAL" clId="{012CF08B-B18E-46AD-A482-B081CDEC17AB}" dt="2024-09-10T10:12:19.269" v="2094" actId="1076"/>
          <ac:spMkLst>
            <pc:docMk/>
            <pc:sldMk cId="3669312313" sldId="332"/>
            <ac:spMk id="40" creationId="{E4FCDD6A-B932-7AA0-0657-1346971EC090}"/>
          </ac:spMkLst>
        </pc:spChg>
        <pc:spChg chg="add mod">
          <ac:chgData name="Mai Tat Chuyen 20213657" userId="5fb5f9c6-83a1-4ba3-8595-51988b1ef337" providerId="ADAL" clId="{012CF08B-B18E-46AD-A482-B081CDEC17AB}" dt="2024-09-10T10:12:19.269" v="2094" actId="1076"/>
          <ac:spMkLst>
            <pc:docMk/>
            <pc:sldMk cId="3669312313" sldId="332"/>
            <ac:spMk id="41" creationId="{6A7825F2-9A00-9958-31AB-8A70DDB0BE08}"/>
          </ac:spMkLst>
        </pc:spChg>
        <pc:spChg chg="add mod">
          <ac:chgData name="Mai Tat Chuyen 20213657" userId="5fb5f9c6-83a1-4ba3-8595-51988b1ef337" providerId="ADAL" clId="{012CF08B-B18E-46AD-A482-B081CDEC17AB}" dt="2024-09-10T10:12:21.504" v="2095" actId="1076"/>
          <ac:spMkLst>
            <pc:docMk/>
            <pc:sldMk cId="3669312313" sldId="332"/>
            <ac:spMk id="43" creationId="{AF69A28B-3F72-AB60-0BD9-80AC9CC3F278}"/>
          </ac:spMkLst>
        </pc:spChg>
        <pc:grpChg chg="add mod">
          <ac:chgData name="Mai Tat Chuyen 20213657" userId="5fb5f9c6-83a1-4ba3-8595-51988b1ef337" providerId="ADAL" clId="{012CF08B-B18E-46AD-A482-B081CDEC17AB}" dt="2024-09-10T10:12:19.269" v="2094" actId="1076"/>
          <ac:grpSpMkLst>
            <pc:docMk/>
            <pc:sldMk cId="3669312313" sldId="332"/>
            <ac:grpSpMk id="17" creationId="{7EB38528-B270-8C69-FA8D-E8A728798985}"/>
          </ac:grpSpMkLst>
        </pc:grpChg>
        <pc:grpChg chg="add mod">
          <ac:chgData name="Mai Tat Chuyen 20213657" userId="5fb5f9c6-83a1-4ba3-8595-51988b1ef337" providerId="ADAL" clId="{012CF08B-B18E-46AD-A482-B081CDEC17AB}" dt="2024-09-10T10:12:14.064" v="2093" actId="1076"/>
          <ac:grpSpMkLst>
            <pc:docMk/>
            <pc:sldMk cId="3669312313" sldId="332"/>
            <ac:grpSpMk id="28" creationId="{BBAF6E23-D172-90F4-C1CC-46B4CE4C7872}"/>
          </ac:grpSpMkLst>
        </pc:grpChg>
        <pc:picChg chg="del">
          <ac:chgData name="Mai Tat Chuyen 20213657" userId="5fb5f9c6-83a1-4ba3-8595-51988b1ef337" providerId="ADAL" clId="{012CF08B-B18E-46AD-A482-B081CDEC17AB}" dt="2024-09-10T10:03:19.194" v="1984" actId="478"/>
          <ac:picMkLst>
            <pc:docMk/>
            <pc:sldMk cId="3669312313" sldId="332"/>
            <ac:picMk id="5" creationId="{201E7A01-9704-322C-1759-2F900AE4EFC7}"/>
          </ac:picMkLst>
        </pc:picChg>
        <pc:picChg chg="del">
          <ac:chgData name="Mai Tat Chuyen 20213657" userId="5fb5f9c6-83a1-4ba3-8595-51988b1ef337" providerId="ADAL" clId="{012CF08B-B18E-46AD-A482-B081CDEC17AB}" dt="2024-09-10T10:03:19.678" v="1985" actId="478"/>
          <ac:picMkLst>
            <pc:docMk/>
            <pc:sldMk cId="3669312313" sldId="332"/>
            <ac:picMk id="6" creationId="{7EA9F5C9-7463-A74A-6D64-900B8259027C}"/>
          </ac:picMkLst>
        </pc:picChg>
        <pc:picChg chg="del">
          <ac:chgData name="Mai Tat Chuyen 20213657" userId="5fb5f9c6-83a1-4ba3-8595-51988b1ef337" providerId="ADAL" clId="{012CF08B-B18E-46AD-A482-B081CDEC17AB}" dt="2024-09-10T10:03:20.054" v="1986" actId="478"/>
          <ac:picMkLst>
            <pc:docMk/>
            <pc:sldMk cId="3669312313" sldId="332"/>
            <ac:picMk id="11" creationId="{E6FF319B-4113-D7E5-E36B-F6EA03655B23}"/>
          </ac:picMkLst>
        </pc:picChg>
        <pc:picChg chg="mod">
          <ac:chgData name="Mai Tat Chuyen 20213657" userId="5fb5f9c6-83a1-4ba3-8595-51988b1ef337" providerId="ADAL" clId="{012CF08B-B18E-46AD-A482-B081CDEC17AB}" dt="2024-09-10T10:12:19.269" v="2094" actId="1076"/>
          <ac:picMkLst>
            <pc:docMk/>
            <pc:sldMk cId="3669312313" sldId="332"/>
            <ac:picMk id="18" creationId="{8AFA8E2C-EE32-4132-7CCD-9B0D2A69B9C0}"/>
          </ac:picMkLst>
        </pc:picChg>
        <pc:picChg chg="mod">
          <ac:chgData name="Mai Tat Chuyen 20213657" userId="5fb5f9c6-83a1-4ba3-8595-51988b1ef337" providerId="ADAL" clId="{012CF08B-B18E-46AD-A482-B081CDEC17AB}" dt="2024-09-10T10:12:19.269" v="2094" actId="1076"/>
          <ac:picMkLst>
            <pc:docMk/>
            <pc:sldMk cId="3669312313" sldId="332"/>
            <ac:picMk id="26" creationId="{A8F2FAFB-BDDF-7DFA-236C-1B112606213E}"/>
          </ac:picMkLst>
        </pc:picChg>
        <pc:picChg chg="mod">
          <ac:chgData name="Mai Tat Chuyen 20213657" userId="5fb5f9c6-83a1-4ba3-8595-51988b1ef337" providerId="ADAL" clId="{012CF08B-B18E-46AD-A482-B081CDEC17AB}" dt="2024-09-10T10:12:19.269" v="2094" actId="1076"/>
          <ac:picMkLst>
            <pc:docMk/>
            <pc:sldMk cId="3669312313" sldId="332"/>
            <ac:picMk id="27" creationId="{DA478909-35F1-6BD3-F1B0-3947A4EBF71A}"/>
          </ac:picMkLst>
        </pc:picChg>
        <pc:picChg chg="mod">
          <ac:chgData name="Mai Tat Chuyen 20213657" userId="5fb5f9c6-83a1-4ba3-8595-51988b1ef337" providerId="ADAL" clId="{012CF08B-B18E-46AD-A482-B081CDEC17AB}" dt="2024-09-10T10:12:14.064" v="2093" actId="1076"/>
          <ac:picMkLst>
            <pc:docMk/>
            <pc:sldMk cId="3669312313" sldId="332"/>
            <ac:picMk id="29" creationId="{895010B5-D5B6-ED09-A93E-06E60D16E1C4}"/>
          </ac:picMkLst>
        </pc:picChg>
        <pc:picChg chg="mod">
          <ac:chgData name="Mai Tat Chuyen 20213657" userId="5fb5f9c6-83a1-4ba3-8595-51988b1ef337" providerId="ADAL" clId="{012CF08B-B18E-46AD-A482-B081CDEC17AB}" dt="2024-09-10T10:12:14.064" v="2093" actId="1076"/>
          <ac:picMkLst>
            <pc:docMk/>
            <pc:sldMk cId="3669312313" sldId="332"/>
            <ac:picMk id="35" creationId="{B2714B9A-FF16-355F-6520-0DC5C969601C}"/>
          </ac:picMkLst>
        </pc:picChg>
        <pc:picChg chg="mod">
          <ac:chgData name="Mai Tat Chuyen 20213657" userId="5fb5f9c6-83a1-4ba3-8595-51988b1ef337" providerId="ADAL" clId="{012CF08B-B18E-46AD-A482-B081CDEC17AB}" dt="2024-09-10T10:12:14.064" v="2093" actId="1076"/>
          <ac:picMkLst>
            <pc:docMk/>
            <pc:sldMk cId="3669312313" sldId="332"/>
            <ac:picMk id="36" creationId="{5AF39A40-A643-7ABA-95E8-9E1B7D127BD1}"/>
          </ac:picMkLst>
        </pc:picChg>
        <pc:cxnChg chg="del mod">
          <ac:chgData name="Mai Tat Chuyen 20213657" userId="5fb5f9c6-83a1-4ba3-8595-51988b1ef337" providerId="ADAL" clId="{012CF08B-B18E-46AD-A482-B081CDEC17AB}" dt="2024-09-10T10:09:40.359" v="2017" actId="478"/>
          <ac:cxnSpMkLst>
            <pc:docMk/>
            <pc:sldMk cId="3669312313" sldId="332"/>
            <ac:cxnSpMk id="19" creationId="{2466ECB9-C03D-8B32-202E-CFAD631D0217}"/>
          </ac:cxnSpMkLst>
        </pc:cxnChg>
      </pc:sldChg>
    </pc:docChg>
  </pc:docChgLst>
  <pc:docChgLst>
    <pc:chgData name="Mai Tat Chuyen 20213657" userId="5fb5f9c6-83a1-4ba3-8595-51988b1ef337" providerId="ADAL" clId="{724BC8CD-8767-413B-A62B-86599A00037D}"/>
    <pc:docChg chg="undo custSel addSld delSld modSld sldOrd delMainMaster">
      <pc:chgData name="Mai Tat Chuyen 20213657" userId="5fb5f9c6-83a1-4ba3-8595-51988b1ef337" providerId="ADAL" clId="{724BC8CD-8767-413B-A62B-86599A00037D}" dt="2024-08-26T10:25:01.883" v="2259" actId="465"/>
      <pc:docMkLst>
        <pc:docMk/>
      </pc:docMkLst>
      <pc:sldChg chg="modSp mod">
        <pc:chgData name="Mai Tat Chuyen 20213657" userId="5fb5f9c6-83a1-4ba3-8595-51988b1ef337" providerId="ADAL" clId="{724BC8CD-8767-413B-A62B-86599A00037D}" dt="2024-08-26T10:20:42.375" v="2220" actId="1076"/>
        <pc:sldMkLst>
          <pc:docMk/>
          <pc:sldMk cId="0" sldId="256"/>
        </pc:sldMkLst>
        <pc:spChg chg="mod">
          <ac:chgData name="Mai Tat Chuyen 20213657" userId="5fb5f9c6-83a1-4ba3-8595-51988b1ef337" providerId="ADAL" clId="{724BC8CD-8767-413B-A62B-86599A00037D}" dt="2024-08-26T10:20:42.375" v="2220" actId="1076"/>
          <ac:spMkLst>
            <pc:docMk/>
            <pc:sldMk cId="0" sldId="256"/>
            <ac:spMk id="214" creationId="{00000000-0000-0000-0000-000000000000}"/>
          </ac:spMkLst>
        </pc:spChg>
      </pc:sldChg>
      <pc:sldChg chg="addSp delSp modSp mod">
        <pc:chgData name="Mai Tat Chuyen 20213657" userId="5fb5f9c6-83a1-4ba3-8595-51988b1ef337" providerId="ADAL" clId="{724BC8CD-8767-413B-A62B-86599A00037D}" dt="2024-08-26T10:25:01.883" v="2259" actId="465"/>
        <pc:sldMkLst>
          <pc:docMk/>
          <pc:sldMk cId="0" sldId="258"/>
        </pc:sldMkLst>
        <pc:spChg chg="del mod">
          <ac:chgData name="Mai Tat Chuyen 20213657" userId="5fb5f9c6-83a1-4ba3-8595-51988b1ef337" providerId="ADAL" clId="{724BC8CD-8767-413B-A62B-86599A00037D}" dt="2024-08-26T10:24:00.662" v="2255" actId="478"/>
          <ac:spMkLst>
            <pc:docMk/>
            <pc:sldMk cId="0" sldId="258"/>
            <ac:spMk id="3" creationId="{1C780AC1-A482-3A9E-D420-97743B6E7E40}"/>
          </ac:spMkLst>
        </pc:spChg>
        <pc:spChg chg="mod">
          <ac:chgData name="Mai Tat Chuyen 20213657" userId="5fb5f9c6-83a1-4ba3-8595-51988b1ef337" providerId="ADAL" clId="{724BC8CD-8767-413B-A62B-86599A00037D}" dt="2024-08-26T10:25:01.883" v="2259" actId="465"/>
          <ac:spMkLst>
            <pc:docMk/>
            <pc:sldMk cId="0" sldId="258"/>
            <ac:spMk id="4" creationId="{BE346002-1A43-7B2A-8F8C-FA1A906C44EA}"/>
          </ac:spMkLst>
        </pc:spChg>
        <pc:spChg chg="mod">
          <ac:chgData name="Mai Tat Chuyen 20213657" userId="5fb5f9c6-83a1-4ba3-8595-51988b1ef337" providerId="ADAL" clId="{724BC8CD-8767-413B-A62B-86599A00037D}" dt="2024-08-26T10:25:01.883" v="2259" actId="465"/>
          <ac:spMkLst>
            <pc:docMk/>
            <pc:sldMk cId="0" sldId="258"/>
            <ac:spMk id="5" creationId="{CAAF303A-08D6-FD76-5819-452ECC21D0CF}"/>
          </ac:spMkLst>
        </pc:spChg>
        <pc:spChg chg="add mod">
          <ac:chgData name="Mai Tat Chuyen 20213657" userId="5fb5f9c6-83a1-4ba3-8595-51988b1ef337" providerId="ADAL" clId="{724BC8CD-8767-413B-A62B-86599A00037D}" dt="2024-08-26T10:23:08.025" v="2249" actId="552"/>
          <ac:spMkLst>
            <pc:docMk/>
            <pc:sldMk cId="0" sldId="258"/>
            <ac:spMk id="6" creationId="{DAD4A2AF-8BF3-A4E3-3FA0-C327BB291C3C}"/>
          </ac:spMkLst>
        </pc:spChg>
        <pc:spChg chg="add mod">
          <ac:chgData name="Mai Tat Chuyen 20213657" userId="5fb5f9c6-83a1-4ba3-8595-51988b1ef337" providerId="ADAL" clId="{724BC8CD-8767-413B-A62B-86599A00037D}" dt="2024-08-26T10:23:08.025" v="2249" actId="552"/>
          <ac:spMkLst>
            <pc:docMk/>
            <pc:sldMk cId="0" sldId="258"/>
            <ac:spMk id="7" creationId="{C319BAD5-00A0-50E7-B1A7-D25EFDD4A841}"/>
          </ac:spMkLst>
        </pc:spChg>
        <pc:spChg chg="mod">
          <ac:chgData name="Mai Tat Chuyen 20213657" userId="5fb5f9c6-83a1-4ba3-8595-51988b1ef337" providerId="ADAL" clId="{724BC8CD-8767-413B-A62B-86599A00037D}" dt="2024-08-26T10:24:58.886" v="2258" actId="552"/>
          <ac:spMkLst>
            <pc:docMk/>
            <pc:sldMk cId="0" sldId="258"/>
            <ac:spMk id="8" creationId="{C172A2F5-6B6E-3C07-14E5-DFA0B9E42677}"/>
          </ac:spMkLst>
        </pc:spChg>
        <pc:spChg chg="add mod">
          <ac:chgData name="Mai Tat Chuyen 20213657" userId="5fb5f9c6-83a1-4ba3-8595-51988b1ef337" providerId="ADAL" clId="{724BC8CD-8767-413B-A62B-86599A00037D}" dt="2024-08-26T10:23:08.025" v="2249" actId="552"/>
          <ac:spMkLst>
            <pc:docMk/>
            <pc:sldMk cId="0" sldId="258"/>
            <ac:spMk id="9" creationId="{A5AD29DB-9888-66D8-D0DA-37B9A4F10740}"/>
          </ac:spMkLst>
        </pc:spChg>
        <pc:spChg chg="mod">
          <ac:chgData name="Mai Tat Chuyen 20213657" userId="5fb5f9c6-83a1-4ba3-8595-51988b1ef337" providerId="ADAL" clId="{724BC8CD-8767-413B-A62B-86599A00037D}" dt="2024-08-26T10:24:58.886" v="2258" actId="552"/>
          <ac:spMkLst>
            <pc:docMk/>
            <pc:sldMk cId="0" sldId="258"/>
            <ac:spMk id="226" creationId="{00000000-0000-0000-0000-000000000000}"/>
          </ac:spMkLst>
        </pc:spChg>
        <pc:spChg chg="mod">
          <ac:chgData name="Mai Tat Chuyen 20213657" userId="5fb5f9c6-83a1-4ba3-8595-51988b1ef337" providerId="ADAL" clId="{724BC8CD-8767-413B-A62B-86599A00037D}" dt="2024-08-26T10:25:01.883" v="2259" actId="465"/>
          <ac:spMkLst>
            <pc:docMk/>
            <pc:sldMk cId="0" sldId="258"/>
            <ac:spMk id="227" creationId="{00000000-0000-0000-0000-000000000000}"/>
          </ac:spMkLst>
        </pc:spChg>
        <pc:spChg chg="mod">
          <ac:chgData name="Mai Tat Chuyen 20213657" userId="5fb5f9c6-83a1-4ba3-8595-51988b1ef337" providerId="ADAL" clId="{724BC8CD-8767-413B-A62B-86599A00037D}" dt="2024-08-26T10:25:01.883" v="2259" actId="465"/>
          <ac:spMkLst>
            <pc:docMk/>
            <pc:sldMk cId="0" sldId="258"/>
            <ac:spMk id="228"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29"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30" creationId="{00000000-0000-0000-0000-000000000000}"/>
          </ac:spMkLst>
        </pc:spChg>
        <pc:spChg chg="mod">
          <ac:chgData name="Mai Tat Chuyen 20213657" userId="5fb5f9c6-83a1-4ba3-8595-51988b1ef337" providerId="ADAL" clId="{724BC8CD-8767-413B-A62B-86599A00037D}" dt="2024-08-26T10:23:08.025" v="2249" actId="552"/>
          <ac:spMkLst>
            <pc:docMk/>
            <pc:sldMk cId="0" sldId="258"/>
            <ac:spMk id="231" creationId="{00000000-0000-0000-0000-000000000000}"/>
          </ac:spMkLst>
        </pc:spChg>
      </pc:sldChg>
      <pc:sldChg chg="addSp delSp modSp mod modNotesTx">
        <pc:chgData name="Mai Tat Chuyen 20213657" userId="5fb5f9c6-83a1-4ba3-8595-51988b1ef337" providerId="ADAL" clId="{724BC8CD-8767-413B-A62B-86599A00037D}" dt="2024-08-26T10:19:41.165" v="2155" actId="20577"/>
        <pc:sldMkLst>
          <pc:docMk/>
          <pc:sldMk cId="0" sldId="260"/>
        </pc:sldMkLst>
        <pc:spChg chg="add mod">
          <ac:chgData name="Mai Tat Chuyen 20213657" userId="5fb5f9c6-83a1-4ba3-8595-51988b1ef337" providerId="ADAL" clId="{724BC8CD-8767-413B-A62B-86599A00037D}" dt="2024-08-26T10:19:41.165" v="2155" actId="20577"/>
          <ac:spMkLst>
            <pc:docMk/>
            <pc:sldMk cId="0" sldId="260"/>
            <ac:spMk id="2" creationId="{795DBA75-068F-00A6-01D9-E4D90DD7AC75}"/>
          </ac:spMkLst>
        </pc:spChg>
        <pc:spChg chg="add mod">
          <ac:chgData name="Mai Tat Chuyen 20213657" userId="5fb5f9c6-83a1-4ba3-8595-51988b1ef337" providerId="ADAL" clId="{724BC8CD-8767-413B-A62B-86599A00037D}" dt="2024-08-26T04:21:33.608" v="1627" actId="14100"/>
          <ac:spMkLst>
            <pc:docMk/>
            <pc:sldMk cId="0" sldId="260"/>
            <ac:spMk id="4" creationId="{9E6C9FDD-D62A-ACAF-452C-4D2707FC66E4}"/>
          </ac:spMkLst>
        </pc:spChg>
        <pc:spChg chg="add mod">
          <ac:chgData name="Mai Tat Chuyen 20213657" userId="5fb5f9c6-83a1-4ba3-8595-51988b1ef337" providerId="ADAL" clId="{724BC8CD-8767-413B-A62B-86599A00037D}" dt="2024-08-26T04:20:19.345" v="1598" actId="1076"/>
          <ac:spMkLst>
            <pc:docMk/>
            <pc:sldMk cId="0" sldId="260"/>
            <ac:spMk id="5" creationId="{E554604E-09DD-C76E-66C4-0CB85E094E97}"/>
          </ac:spMkLst>
        </pc:spChg>
        <pc:spChg chg="add mod">
          <ac:chgData name="Mai Tat Chuyen 20213657" userId="5fb5f9c6-83a1-4ba3-8595-51988b1ef337" providerId="ADAL" clId="{724BC8CD-8767-413B-A62B-86599A00037D}" dt="2024-08-26T04:21:00.870" v="1626" actId="1076"/>
          <ac:spMkLst>
            <pc:docMk/>
            <pc:sldMk cId="0" sldId="260"/>
            <ac:spMk id="6" creationId="{C48F75E9-0982-BCF0-7ACF-7FA570ECDAE3}"/>
          </ac:spMkLst>
        </pc:spChg>
        <pc:spChg chg="add mod">
          <ac:chgData name="Mai Tat Chuyen 20213657" userId="5fb5f9c6-83a1-4ba3-8595-51988b1ef337" providerId="ADAL" clId="{724BC8CD-8767-413B-A62B-86599A00037D}" dt="2024-08-26T04:23:27.012" v="1675" actId="20577"/>
          <ac:spMkLst>
            <pc:docMk/>
            <pc:sldMk cId="0" sldId="260"/>
            <ac:spMk id="9" creationId="{50A7272D-96C1-276B-FD75-3B0E6BA5D983}"/>
          </ac:spMkLst>
        </pc:spChg>
        <pc:picChg chg="add del mod">
          <ac:chgData name="Mai Tat Chuyen 20213657" userId="5fb5f9c6-83a1-4ba3-8595-51988b1ef337" providerId="ADAL" clId="{724BC8CD-8767-413B-A62B-86599A00037D}" dt="2024-08-26T04:22:46.940" v="1664" actId="478"/>
          <ac:picMkLst>
            <pc:docMk/>
            <pc:sldMk cId="0" sldId="260"/>
            <ac:picMk id="8" creationId="{98F7CECB-C515-FD14-4446-0E5A15644F72}"/>
          </ac:picMkLst>
        </pc:picChg>
        <pc:picChg chg="add mod">
          <ac:chgData name="Mai Tat Chuyen 20213657" userId="5fb5f9c6-83a1-4ba3-8595-51988b1ef337" providerId="ADAL" clId="{724BC8CD-8767-413B-A62B-86599A00037D}" dt="2024-08-26T04:23:04.746" v="1669" actId="1076"/>
          <ac:picMkLst>
            <pc:docMk/>
            <pc:sldMk cId="0" sldId="260"/>
            <ac:picMk id="11" creationId="{9C8E5E26-1BE1-23FB-82A9-9D73627FB075}"/>
          </ac:picMkLst>
        </pc:picChg>
        <pc:picChg chg="del">
          <ac:chgData name="Mai Tat Chuyen 20213657" userId="5fb5f9c6-83a1-4ba3-8595-51988b1ef337" providerId="ADAL" clId="{724BC8CD-8767-413B-A62B-86599A00037D}" dt="2024-08-22T06:45:51.654" v="415" actId="478"/>
          <ac:picMkLst>
            <pc:docMk/>
            <pc:sldMk cId="0" sldId="260"/>
            <ac:picMk id="244" creationId="{00000000-0000-0000-0000-000000000000}"/>
          </ac:picMkLst>
        </pc:picChg>
        <pc:picChg chg="mod modCrop">
          <ac:chgData name="Mai Tat Chuyen 20213657" userId="5fb5f9c6-83a1-4ba3-8595-51988b1ef337" providerId="ADAL" clId="{724BC8CD-8767-413B-A62B-86599A00037D}" dt="2024-08-26T04:20:19.345" v="1598" actId="1076"/>
          <ac:picMkLst>
            <pc:docMk/>
            <pc:sldMk cId="0" sldId="260"/>
            <ac:picMk id="245" creationId="{00000000-0000-0000-0000-000000000000}"/>
          </ac:picMkLst>
        </pc:picChg>
      </pc:sldChg>
      <pc:sldChg chg="addSp delSp modSp mod ord delAnim modAnim modNotes">
        <pc:chgData name="Mai Tat Chuyen 20213657" userId="5fb5f9c6-83a1-4ba3-8595-51988b1ef337" providerId="ADAL" clId="{724BC8CD-8767-413B-A62B-86599A00037D}" dt="2024-08-26T02:52:06.353" v="964" actId="1076"/>
        <pc:sldMkLst>
          <pc:docMk/>
          <pc:sldMk cId="0" sldId="261"/>
        </pc:sldMkLst>
        <pc:spChg chg="add mod">
          <ac:chgData name="Mai Tat Chuyen 20213657" userId="5fb5f9c6-83a1-4ba3-8595-51988b1ef337" providerId="ADAL" clId="{724BC8CD-8767-413B-A62B-86599A00037D}" dt="2024-08-22T06:15:01.320" v="23" actId="1076"/>
          <ac:spMkLst>
            <pc:docMk/>
            <pc:sldMk cId="0" sldId="261"/>
            <ac:spMk id="2" creationId="{406B84D0-74E3-9308-4913-9B238946562C}"/>
          </ac:spMkLst>
        </pc:spChg>
        <pc:spChg chg="mod">
          <ac:chgData name="Mai Tat Chuyen 20213657" userId="5fb5f9c6-83a1-4ba3-8595-51988b1ef337" providerId="ADAL" clId="{724BC8CD-8767-413B-A62B-86599A00037D}" dt="2024-08-22T06:14:55.548" v="22"/>
          <ac:spMkLst>
            <pc:docMk/>
            <pc:sldMk cId="0" sldId="261"/>
            <ac:spMk id="5" creationId="{AC16620C-4484-2478-3B23-5376545F23BD}"/>
          </ac:spMkLst>
        </pc:spChg>
        <pc:spChg chg="mod">
          <ac:chgData name="Mai Tat Chuyen 20213657" userId="5fb5f9c6-83a1-4ba3-8595-51988b1ef337" providerId="ADAL" clId="{724BC8CD-8767-413B-A62B-86599A00037D}" dt="2024-08-22T06:14:55.548" v="22"/>
          <ac:spMkLst>
            <pc:docMk/>
            <pc:sldMk cId="0" sldId="261"/>
            <ac:spMk id="6" creationId="{48823410-E49A-F8A2-6068-14369A7B3E2F}"/>
          </ac:spMkLst>
        </pc:spChg>
        <pc:spChg chg="mod">
          <ac:chgData name="Mai Tat Chuyen 20213657" userId="5fb5f9c6-83a1-4ba3-8595-51988b1ef337" providerId="ADAL" clId="{724BC8CD-8767-413B-A62B-86599A00037D}" dt="2024-08-22T06:14:55.548" v="22"/>
          <ac:spMkLst>
            <pc:docMk/>
            <pc:sldMk cId="0" sldId="261"/>
            <ac:spMk id="7" creationId="{D463E608-4778-2B7F-42BE-8B1EAB50B497}"/>
          </ac:spMkLst>
        </pc:spChg>
        <pc:spChg chg="add del mod">
          <ac:chgData name="Mai Tat Chuyen 20213657" userId="5fb5f9c6-83a1-4ba3-8595-51988b1ef337" providerId="ADAL" clId="{724BC8CD-8767-413B-A62B-86599A00037D}" dt="2024-08-26T02:31:13.300" v="676" actId="478"/>
          <ac:spMkLst>
            <pc:docMk/>
            <pc:sldMk cId="0" sldId="261"/>
            <ac:spMk id="8" creationId="{51E0B310-FFAB-2C5D-9257-7CD70F731ADF}"/>
          </ac:spMkLst>
        </pc:spChg>
        <pc:spChg chg="add del mod">
          <ac:chgData name="Mai Tat Chuyen 20213657" userId="5fb5f9c6-83a1-4ba3-8595-51988b1ef337" providerId="ADAL" clId="{724BC8CD-8767-413B-A62B-86599A00037D}" dt="2024-08-26T02:31:15.229" v="678" actId="478"/>
          <ac:spMkLst>
            <pc:docMk/>
            <pc:sldMk cId="0" sldId="261"/>
            <ac:spMk id="9" creationId="{B416B031-2A24-0CA6-A63A-CB6271555D5E}"/>
          </ac:spMkLst>
        </pc:spChg>
        <pc:spChg chg="add mod">
          <ac:chgData name="Mai Tat Chuyen 20213657" userId="5fb5f9c6-83a1-4ba3-8595-51988b1ef337" providerId="ADAL" clId="{724BC8CD-8767-413B-A62B-86599A00037D}" dt="2024-08-26T02:43:29.850" v="807" actId="1076"/>
          <ac:spMkLst>
            <pc:docMk/>
            <pc:sldMk cId="0" sldId="261"/>
            <ac:spMk id="29" creationId="{676AA5D2-6EBF-CA41-4863-F9B65AF13C60}"/>
          </ac:spMkLst>
        </pc:spChg>
        <pc:spChg chg="add mod">
          <ac:chgData name="Mai Tat Chuyen 20213657" userId="5fb5f9c6-83a1-4ba3-8595-51988b1ef337" providerId="ADAL" clId="{724BC8CD-8767-413B-A62B-86599A00037D}" dt="2024-08-26T02:43:29.850" v="807" actId="1076"/>
          <ac:spMkLst>
            <pc:docMk/>
            <pc:sldMk cId="0" sldId="261"/>
            <ac:spMk id="30" creationId="{72020332-F351-8112-1ABF-BAE75250F580}"/>
          </ac:spMkLst>
        </pc:spChg>
        <pc:spChg chg="add del mod">
          <ac:chgData name="Mai Tat Chuyen 20213657" userId="5fb5f9c6-83a1-4ba3-8595-51988b1ef337" providerId="ADAL" clId="{724BC8CD-8767-413B-A62B-86599A00037D}" dt="2024-08-26T02:41:58.093" v="765" actId="478"/>
          <ac:spMkLst>
            <pc:docMk/>
            <pc:sldMk cId="0" sldId="261"/>
            <ac:spMk id="31" creationId="{926852BE-9646-CCB9-68C1-84950D134870}"/>
          </ac:spMkLst>
        </pc:spChg>
        <pc:spChg chg="add mod">
          <ac:chgData name="Mai Tat Chuyen 20213657" userId="5fb5f9c6-83a1-4ba3-8595-51988b1ef337" providerId="ADAL" clId="{724BC8CD-8767-413B-A62B-86599A00037D}" dt="2024-08-26T02:42:30.405" v="797" actId="1076"/>
          <ac:spMkLst>
            <pc:docMk/>
            <pc:sldMk cId="0" sldId="261"/>
            <ac:spMk id="32" creationId="{0E64AB4D-E5AD-9C38-B535-4DCC916B83DA}"/>
          </ac:spMkLst>
        </pc:spChg>
        <pc:spChg chg="add mod">
          <ac:chgData name="Mai Tat Chuyen 20213657" userId="5fb5f9c6-83a1-4ba3-8595-51988b1ef337" providerId="ADAL" clId="{724BC8CD-8767-413B-A62B-86599A00037D}" dt="2024-08-26T02:42:46.879" v="799" actId="1076"/>
          <ac:spMkLst>
            <pc:docMk/>
            <pc:sldMk cId="0" sldId="261"/>
            <ac:spMk id="33" creationId="{D1D8D66C-4E6B-B369-D492-6D45E4C941B1}"/>
          </ac:spMkLst>
        </pc:spChg>
        <pc:spChg chg="add mod">
          <ac:chgData name="Mai Tat Chuyen 20213657" userId="5fb5f9c6-83a1-4ba3-8595-51988b1ef337" providerId="ADAL" clId="{724BC8CD-8767-413B-A62B-86599A00037D}" dt="2024-08-26T02:42:54.915" v="801" actId="1076"/>
          <ac:spMkLst>
            <pc:docMk/>
            <pc:sldMk cId="0" sldId="261"/>
            <ac:spMk id="34" creationId="{96C006E2-4F69-5385-84D9-15E607BC84F0}"/>
          </ac:spMkLst>
        </pc:spChg>
        <pc:spChg chg="add del mod">
          <ac:chgData name="Mai Tat Chuyen 20213657" userId="5fb5f9c6-83a1-4ba3-8595-51988b1ef337" providerId="ADAL" clId="{724BC8CD-8767-413B-A62B-86599A00037D}" dt="2024-08-26T02:46:54.604" v="914" actId="478"/>
          <ac:spMkLst>
            <pc:docMk/>
            <pc:sldMk cId="0" sldId="261"/>
            <ac:spMk id="36" creationId="{63A0E868-679A-9FF2-4698-9D89675F4AA2}"/>
          </ac:spMkLst>
        </pc:spChg>
        <pc:spChg chg="add mod">
          <ac:chgData name="Mai Tat Chuyen 20213657" userId="5fb5f9c6-83a1-4ba3-8595-51988b1ef337" providerId="ADAL" clId="{724BC8CD-8767-413B-A62B-86599A00037D}" dt="2024-08-26T02:51:39.294" v="958" actId="1076"/>
          <ac:spMkLst>
            <pc:docMk/>
            <pc:sldMk cId="0" sldId="261"/>
            <ac:spMk id="37" creationId="{B0167C90-DB9B-6305-C61B-C6523E0937BA}"/>
          </ac:spMkLst>
        </pc:spChg>
        <pc:grpChg chg="add del mod">
          <ac:chgData name="Mai Tat Chuyen 20213657" userId="5fb5f9c6-83a1-4ba3-8595-51988b1ef337" providerId="ADAL" clId="{724BC8CD-8767-413B-A62B-86599A00037D}" dt="2024-08-26T02:31:11.468" v="674" actId="478"/>
          <ac:grpSpMkLst>
            <pc:docMk/>
            <pc:sldMk cId="0" sldId="261"/>
            <ac:grpSpMk id="3" creationId="{B20C0E72-7DA4-68F2-34E7-32DFF2BA57ED}"/>
          </ac:grpSpMkLst>
        </pc:grpChg>
        <pc:picChg chg="mod">
          <ac:chgData name="Mai Tat Chuyen 20213657" userId="5fb5f9c6-83a1-4ba3-8595-51988b1ef337" providerId="ADAL" clId="{724BC8CD-8767-413B-A62B-86599A00037D}" dt="2024-08-22T06:14:55.548" v="22"/>
          <ac:picMkLst>
            <pc:docMk/>
            <pc:sldMk cId="0" sldId="261"/>
            <ac:picMk id="4" creationId="{CE3938F1-59A1-4387-E0F0-BC3B3DDB762E}"/>
          </ac:picMkLst>
        </pc:picChg>
        <pc:picChg chg="add del mod">
          <ac:chgData name="Mai Tat Chuyen 20213657" userId="5fb5f9c6-83a1-4ba3-8595-51988b1ef337" providerId="ADAL" clId="{724BC8CD-8767-413B-A62B-86599A00037D}" dt="2024-08-26T02:31:16.425" v="680" actId="478"/>
          <ac:picMkLst>
            <pc:docMk/>
            <pc:sldMk cId="0" sldId="261"/>
            <ac:picMk id="12" creationId="{39CA9412-0F33-7052-389A-40CA2354FFD4}"/>
          </ac:picMkLst>
        </pc:picChg>
        <pc:picChg chg="add del mod">
          <ac:chgData name="Mai Tat Chuyen 20213657" userId="5fb5f9c6-83a1-4ba3-8595-51988b1ef337" providerId="ADAL" clId="{724BC8CD-8767-413B-A62B-86599A00037D}" dt="2024-08-26T02:37:42.956" v="684" actId="478"/>
          <ac:picMkLst>
            <pc:docMk/>
            <pc:sldMk cId="0" sldId="261"/>
            <ac:picMk id="14" creationId="{2D9680E5-0E6D-CEF5-205A-D33E68345DF3}"/>
          </ac:picMkLst>
        </pc:picChg>
        <pc:picChg chg="add mod">
          <ac:chgData name="Mai Tat Chuyen 20213657" userId="5fb5f9c6-83a1-4ba3-8595-51988b1ef337" providerId="ADAL" clId="{724BC8CD-8767-413B-A62B-86599A00037D}" dt="2024-08-26T02:43:12.814" v="803" actId="1076"/>
          <ac:picMkLst>
            <pc:docMk/>
            <pc:sldMk cId="0" sldId="261"/>
            <ac:picMk id="16" creationId="{B6FB8435-5C93-D55E-C1A3-7C98E8956104}"/>
          </ac:picMkLst>
        </pc:picChg>
        <pc:picChg chg="add mod">
          <ac:chgData name="Mai Tat Chuyen 20213657" userId="5fb5f9c6-83a1-4ba3-8595-51988b1ef337" providerId="ADAL" clId="{724BC8CD-8767-413B-A62B-86599A00037D}" dt="2024-08-26T02:43:17.601" v="804" actId="1076"/>
          <ac:picMkLst>
            <pc:docMk/>
            <pc:sldMk cId="0" sldId="261"/>
            <ac:picMk id="18" creationId="{CC73B77E-F0DC-9685-DCEC-FE5F4B60D7CD}"/>
          </ac:picMkLst>
        </pc:picChg>
        <pc:picChg chg="add del">
          <ac:chgData name="Mai Tat Chuyen 20213657" userId="5fb5f9c6-83a1-4ba3-8595-51988b1ef337" providerId="ADAL" clId="{724BC8CD-8767-413B-A62B-86599A00037D}" dt="2024-08-26T02:39:28.107" v="703" actId="22"/>
          <ac:picMkLst>
            <pc:docMk/>
            <pc:sldMk cId="0" sldId="261"/>
            <ac:picMk id="20" creationId="{F3093613-3295-5C63-46EA-DEF08F6D6B89}"/>
          </ac:picMkLst>
        </pc:picChg>
        <pc:picChg chg="add del">
          <ac:chgData name="Mai Tat Chuyen 20213657" userId="5fb5f9c6-83a1-4ba3-8595-51988b1ef337" providerId="ADAL" clId="{724BC8CD-8767-413B-A62B-86599A00037D}" dt="2024-08-26T02:39:30.671" v="705" actId="22"/>
          <ac:picMkLst>
            <pc:docMk/>
            <pc:sldMk cId="0" sldId="261"/>
            <ac:picMk id="22" creationId="{04E351B0-27A3-A527-93DF-1AE42C0C6AAE}"/>
          </ac:picMkLst>
        </pc:picChg>
        <pc:picChg chg="add del">
          <ac:chgData name="Mai Tat Chuyen 20213657" userId="5fb5f9c6-83a1-4ba3-8595-51988b1ef337" providerId="ADAL" clId="{724BC8CD-8767-413B-A62B-86599A00037D}" dt="2024-08-26T02:39:33.135" v="707" actId="22"/>
          <ac:picMkLst>
            <pc:docMk/>
            <pc:sldMk cId="0" sldId="261"/>
            <ac:picMk id="24" creationId="{E52F9530-13F4-AD46-3E8A-3E396AD4D6C9}"/>
          </ac:picMkLst>
        </pc:picChg>
        <pc:picChg chg="add mod">
          <ac:chgData name="Mai Tat Chuyen 20213657" userId="5fb5f9c6-83a1-4ba3-8595-51988b1ef337" providerId="ADAL" clId="{724BC8CD-8767-413B-A62B-86599A00037D}" dt="2024-08-26T02:42:04.224" v="767" actId="1076"/>
          <ac:picMkLst>
            <pc:docMk/>
            <pc:sldMk cId="0" sldId="261"/>
            <ac:picMk id="26" creationId="{C751C48B-94D5-A528-9DDC-B6E905F690F5}"/>
          </ac:picMkLst>
        </pc:picChg>
        <pc:picChg chg="add mod">
          <ac:chgData name="Mai Tat Chuyen 20213657" userId="5fb5f9c6-83a1-4ba3-8595-51988b1ef337" providerId="ADAL" clId="{724BC8CD-8767-413B-A62B-86599A00037D}" dt="2024-08-26T02:42:13.686" v="769" actId="1076"/>
          <ac:picMkLst>
            <pc:docMk/>
            <pc:sldMk cId="0" sldId="261"/>
            <ac:picMk id="28" creationId="{7DCB09DB-3055-1337-93EF-E9F96D892EDD}"/>
          </ac:picMkLst>
        </pc:picChg>
        <pc:picChg chg="add mod">
          <ac:chgData name="Mai Tat Chuyen 20213657" userId="5fb5f9c6-83a1-4ba3-8595-51988b1ef337" providerId="ADAL" clId="{724BC8CD-8767-413B-A62B-86599A00037D}" dt="2024-08-26T02:50:43.308" v="956" actId="1076"/>
          <ac:picMkLst>
            <pc:docMk/>
            <pc:sldMk cId="0" sldId="261"/>
            <ac:picMk id="39" creationId="{600871AC-83D2-5B95-BA25-1EC9BCB759F8}"/>
          </ac:picMkLst>
        </pc:picChg>
        <pc:picChg chg="del">
          <ac:chgData name="Mai Tat Chuyen 20213657" userId="5fb5f9c6-83a1-4ba3-8595-51988b1ef337" providerId="ADAL" clId="{724BC8CD-8767-413B-A62B-86599A00037D}" dt="2024-08-22T06:14:51.632" v="20" actId="478"/>
          <ac:picMkLst>
            <pc:docMk/>
            <pc:sldMk cId="0" sldId="261"/>
            <ac:picMk id="250" creationId="{00000000-0000-0000-0000-000000000000}"/>
          </ac:picMkLst>
        </pc:picChg>
        <pc:picChg chg="del">
          <ac:chgData name="Mai Tat Chuyen 20213657" userId="5fb5f9c6-83a1-4ba3-8595-51988b1ef337" providerId="ADAL" clId="{724BC8CD-8767-413B-A62B-86599A00037D}" dt="2024-08-22T06:14:55.122" v="21" actId="478"/>
          <ac:picMkLst>
            <pc:docMk/>
            <pc:sldMk cId="0" sldId="261"/>
            <ac:picMk id="251" creationId="{00000000-0000-0000-0000-000000000000}"/>
          </ac:picMkLst>
        </pc:picChg>
        <pc:picChg chg="add mod">
          <ac:chgData name="Mai Tat Chuyen 20213657" userId="5fb5f9c6-83a1-4ba3-8595-51988b1ef337" providerId="ADAL" clId="{724BC8CD-8767-413B-A62B-86599A00037D}" dt="2024-08-26T02:52:06.353" v="964" actId="1076"/>
          <ac:picMkLst>
            <pc:docMk/>
            <pc:sldMk cId="0" sldId="261"/>
            <ac:picMk id="1026" creationId="{E827A0E8-CA05-A730-35C7-76F07F375019}"/>
          </ac:picMkLst>
        </pc:picChg>
        <pc:cxnChg chg="add del mod">
          <ac:chgData name="Mai Tat Chuyen 20213657" userId="5fb5f9c6-83a1-4ba3-8595-51988b1ef337" providerId="ADAL" clId="{724BC8CD-8767-413B-A62B-86599A00037D}" dt="2024-08-26T02:31:13.922" v="677" actId="478"/>
          <ac:cxnSpMkLst>
            <pc:docMk/>
            <pc:sldMk cId="0" sldId="261"/>
            <ac:cxnSpMk id="10" creationId="{B47227CB-6836-F4A7-74CD-5A605BE52865}"/>
          </ac:cxnSpMkLst>
        </pc:cxnChg>
        <pc:cxnChg chg="add del mod">
          <ac:chgData name="Mai Tat Chuyen 20213657" userId="5fb5f9c6-83a1-4ba3-8595-51988b1ef337" providerId="ADAL" clId="{724BC8CD-8767-413B-A62B-86599A00037D}" dt="2024-08-26T02:31:15.753" v="679" actId="478"/>
          <ac:cxnSpMkLst>
            <pc:docMk/>
            <pc:sldMk cId="0" sldId="261"/>
            <ac:cxnSpMk id="11" creationId="{A58F4F29-857D-5004-3A5B-94BFC6E5722C}"/>
          </ac:cxnSpMkLst>
        </pc:cxnChg>
      </pc:sldChg>
      <pc:sldChg chg="addSp modSp mod">
        <pc:chgData name="Mai Tat Chuyen 20213657" userId="5fb5f9c6-83a1-4ba3-8595-51988b1ef337" providerId="ADAL" clId="{724BC8CD-8767-413B-A62B-86599A00037D}" dt="2024-08-26T10:19:52.120" v="2158" actId="20577"/>
        <pc:sldMkLst>
          <pc:docMk/>
          <pc:sldMk cId="0" sldId="262"/>
        </pc:sldMkLst>
        <pc:spChg chg="add mod">
          <ac:chgData name="Mai Tat Chuyen 20213657" userId="5fb5f9c6-83a1-4ba3-8595-51988b1ef337" providerId="ADAL" clId="{724BC8CD-8767-413B-A62B-86599A00037D}" dt="2024-08-22T06:45:31.126" v="411"/>
          <ac:spMkLst>
            <pc:docMk/>
            <pc:sldMk cId="0" sldId="262"/>
            <ac:spMk id="2" creationId="{5DDD045F-AE22-3A45-A298-E543BABD930C}"/>
          </ac:spMkLst>
        </pc:spChg>
        <pc:spChg chg="mod">
          <ac:chgData name="Mai Tat Chuyen 20213657" userId="5fb5f9c6-83a1-4ba3-8595-51988b1ef337" providerId="ADAL" clId="{724BC8CD-8767-413B-A62B-86599A00037D}" dt="2024-08-26T04:06:10.244" v="1456" actId="20577"/>
          <ac:spMkLst>
            <pc:docMk/>
            <pc:sldMk cId="0" sldId="262"/>
            <ac:spMk id="256" creationId="{00000000-0000-0000-0000-000000000000}"/>
          </ac:spMkLst>
        </pc:spChg>
        <pc:spChg chg="mod">
          <ac:chgData name="Mai Tat Chuyen 20213657" userId="5fb5f9c6-83a1-4ba3-8595-51988b1ef337" providerId="ADAL" clId="{724BC8CD-8767-413B-A62B-86599A00037D}" dt="2024-08-26T04:09:00.642" v="1526" actId="20577"/>
          <ac:spMkLst>
            <pc:docMk/>
            <pc:sldMk cId="0" sldId="262"/>
            <ac:spMk id="257" creationId="{00000000-0000-0000-0000-000000000000}"/>
          </ac:spMkLst>
        </pc:spChg>
        <pc:spChg chg="mod">
          <ac:chgData name="Mai Tat Chuyen 20213657" userId="5fb5f9c6-83a1-4ba3-8595-51988b1ef337" providerId="ADAL" clId="{724BC8CD-8767-413B-A62B-86599A00037D}" dt="2024-08-26T10:19:52.120" v="2158" actId="20577"/>
          <ac:spMkLst>
            <pc:docMk/>
            <pc:sldMk cId="0" sldId="262"/>
            <ac:spMk id="258" creationId="{00000000-0000-0000-0000-000000000000}"/>
          </ac:spMkLst>
        </pc:spChg>
        <pc:picChg chg="mod">
          <ac:chgData name="Mai Tat Chuyen 20213657" userId="5fb5f9c6-83a1-4ba3-8595-51988b1ef337" providerId="ADAL" clId="{724BC8CD-8767-413B-A62B-86599A00037D}" dt="2024-08-26T04:05:55.393" v="1426" actId="1036"/>
          <ac:picMkLst>
            <pc:docMk/>
            <pc:sldMk cId="0" sldId="262"/>
            <ac:picMk id="260" creationId="{00000000-0000-0000-0000-000000000000}"/>
          </ac:picMkLst>
        </pc:picChg>
        <pc:cxnChg chg="mod">
          <ac:chgData name="Mai Tat Chuyen 20213657" userId="5fb5f9c6-83a1-4ba3-8595-51988b1ef337" providerId="ADAL" clId="{724BC8CD-8767-413B-A62B-86599A00037D}" dt="2024-08-26T04:05:46.139" v="1417" actId="1582"/>
          <ac:cxnSpMkLst>
            <pc:docMk/>
            <pc:sldMk cId="0" sldId="262"/>
            <ac:cxnSpMk id="3" creationId="{E2EC8A41-8F5E-90A0-536A-723B5E10ED85}"/>
          </ac:cxnSpMkLst>
        </pc:cxnChg>
        <pc:cxnChg chg="mod">
          <ac:chgData name="Mai Tat Chuyen 20213657" userId="5fb5f9c6-83a1-4ba3-8595-51988b1ef337" providerId="ADAL" clId="{724BC8CD-8767-413B-A62B-86599A00037D}" dt="2024-08-26T04:05:46.139" v="1417" actId="1582"/>
          <ac:cxnSpMkLst>
            <pc:docMk/>
            <pc:sldMk cId="0" sldId="262"/>
            <ac:cxnSpMk id="4" creationId="{E1C50699-40BE-E8F5-2AC2-52719A638E9C}"/>
          </ac:cxnSpMkLst>
        </pc:cxnChg>
      </pc:sldChg>
      <pc:sldChg chg="addSp delSp modSp mod">
        <pc:chgData name="Mai Tat Chuyen 20213657" userId="5fb5f9c6-83a1-4ba3-8595-51988b1ef337" providerId="ADAL" clId="{724BC8CD-8767-413B-A62B-86599A00037D}" dt="2024-08-26T10:19:55.761" v="2160" actId="20577"/>
        <pc:sldMkLst>
          <pc:docMk/>
          <pc:sldMk cId="0" sldId="263"/>
        </pc:sldMkLst>
        <pc:spChg chg="mod">
          <ac:chgData name="Mai Tat Chuyen 20213657" userId="5fb5f9c6-83a1-4ba3-8595-51988b1ef337" providerId="ADAL" clId="{724BC8CD-8767-413B-A62B-86599A00037D}" dt="2024-08-26T04:05:21.197" v="1415" actId="113"/>
          <ac:spMkLst>
            <pc:docMk/>
            <pc:sldMk cId="0" sldId="263"/>
            <ac:spMk id="2" creationId="{892FD038-7AF0-9411-7FA1-A475C63CE56D}"/>
          </ac:spMkLst>
        </pc:spChg>
        <pc:spChg chg="mod">
          <ac:chgData name="Mai Tat Chuyen 20213657" userId="5fb5f9c6-83a1-4ba3-8595-51988b1ef337" providerId="ADAL" clId="{724BC8CD-8767-413B-A62B-86599A00037D}" dt="2024-08-26T04:04:12.969" v="1394" actId="20577"/>
          <ac:spMkLst>
            <pc:docMk/>
            <pc:sldMk cId="0" sldId="263"/>
            <ac:spMk id="3" creationId="{14F118EC-8961-C5FA-B28E-3BD287BC49DF}"/>
          </ac:spMkLst>
        </pc:spChg>
        <pc:spChg chg="mod">
          <ac:chgData name="Mai Tat Chuyen 20213657" userId="5fb5f9c6-83a1-4ba3-8595-51988b1ef337" providerId="ADAL" clId="{724BC8CD-8767-413B-A62B-86599A00037D}" dt="2024-08-26T04:04:18.223" v="1396" actId="20577"/>
          <ac:spMkLst>
            <pc:docMk/>
            <pc:sldMk cId="0" sldId="263"/>
            <ac:spMk id="4" creationId="{E433F6D4-DB09-7697-0ACD-03D4AF3B45C9}"/>
          </ac:spMkLst>
        </pc:spChg>
        <pc:spChg chg="add del mod">
          <ac:chgData name="Mai Tat Chuyen 20213657" userId="5fb5f9c6-83a1-4ba3-8595-51988b1ef337" providerId="ADAL" clId="{724BC8CD-8767-413B-A62B-86599A00037D}" dt="2024-08-26T04:04:59.435" v="1410" actId="478"/>
          <ac:spMkLst>
            <pc:docMk/>
            <pc:sldMk cId="0" sldId="263"/>
            <ac:spMk id="6" creationId="{C9B11418-3138-F322-8735-C03E34CDE00C}"/>
          </ac:spMkLst>
        </pc:spChg>
        <pc:spChg chg="add mod">
          <ac:chgData name="Mai Tat Chuyen 20213657" userId="5fb5f9c6-83a1-4ba3-8595-51988b1ef337" providerId="ADAL" clId="{724BC8CD-8767-413B-A62B-86599A00037D}" dt="2024-08-26T04:04:55.245" v="1407" actId="1076"/>
          <ac:spMkLst>
            <pc:docMk/>
            <pc:sldMk cId="0" sldId="263"/>
            <ac:spMk id="7" creationId="{F66BA241-339F-738A-E4D4-3BDB086980AD}"/>
          </ac:spMkLst>
        </pc:spChg>
        <pc:spChg chg="add mod">
          <ac:chgData name="Mai Tat Chuyen 20213657" userId="5fb5f9c6-83a1-4ba3-8595-51988b1ef337" providerId="ADAL" clId="{724BC8CD-8767-413B-A62B-86599A00037D}" dt="2024-08-26T04:05:03.579" v="1411" actId="1076"/>
          <ac:spMkLst>
            <pc:docMk/>
            <pc:sldMk cId="0" sldId="263"/>
            <ac:spMk id="8" creationId="{E189038B-90A0-130A-4633-B75E51384248}"/>
          </ac:spMkLst>
        </pc:spChg>
        <pc:spChg chg="mod">
          <ac:chgData name="Mai Tat Chuyen 20213657" userId="5fb5f9c6-83a1-4ba3-8595-51988b1ef337" providerId="ADAL" clId="{724BC8CD-8767-413B-A62B-86599A00037D}" dt="2024-08-26T10:19:55.761" v="2160" actId="20577"/>
          <ac:spMkLst>
            <pc:docMk/>
            <pc:sldMk cId="0" sldId="263"/>
            <ac:spMk id="265" creationId="{00000000-0000-0000-0000-000000000000}"/>
          </ac:spMkLst>
        </pc:spChg>
        <pc:spChg chg="mod">
          <ac:chgData name="Mai Tat Chuyen 20213657" userId="5fb5f9c6-83a1-4ba3-8595-51988b1ef337" providerId="ADAL" clId="{724BC8CD-8767-413B-A62B-86599A00037D}" dt="2024-08-26T04:07:04.278" v="1478" actId="20577"/>
          <ac:spMkLst>
            <pc:docMk/>
            <pc:sldMk cId="0" sldId="263"/>
            <ac:spMk id="266" creationId="{00000000-0000-0000-0000-000000000000}"/>
          </ac:spMkLst>
        </pc:spChg>
        <pc:spChg chg="mod">
          <ac:chgData name="Mai Tat Chuyen 20213657" userId="5fb5f9c6-83a1-4ba3-8595-51988b1ef337" providerId="ADAL" clId="{724BC8CD-8767-413B-A62B-86599A00037D}" dt="2024-08-26T04:02:55.090" v="1349" actId="14100"/>
          <ac:spMkLst>
            <pc:docMk/>
            <pc:sldMk cId="0" sldId="263"/>
            <ac:spMk id="269" creationId="{00000000-0000-0000-0000-000000000000}"/>
          </ac:spMkLst>
        </pc:spChg>
        <pc:picChg chg="mod">
          <ac:chgData name="Mai Tat Chuyen 20213657" userId="5fb5f9c6-83a1-4ba3-8595-51988b1ef337" providerId="ADAL" clId="{724BC8CD-8767-413B-A62B-86599A00037D}" dt="2024-08-26T04:04:21.877" v="1397" actId="1076"/>
          <ac:picMkLst>
            <pc:docMk/>
            <pc:sldMk cId="0" sldId="263"/>
            <ac:picMk id="267" creationId="{00000000-0000-0000-0000-000000000000}"/>
          </ac:picMkLst>
        </pc:picChg>
        <pc:picChg chg="mod">
          <ac:chgData name="Mai Tat Chuyen 20213657" userId="5fb5f9c6-83a1-4ba3-8595-51988b1ef337" providerId="ADAL" clId="{724BC8CD-8767-413B-A62B-86599A00037D}" dt="2024-08-26T04:04:24.319" v="1398" actId="1076"/>
          <ac:picMkLst>
            <pc:docMk/>
            <pc:sldMk cId="0" sldId="263"/>
            <ac:picMk id="268" creationId="{00000000-0000-0000-0000-000000000000}"/>
          </ac:picMkLst>
        </pc:picChg>
        <pc:picChg chg="mod">
          <ac:chgData name="Mai Tat Chuyen 20213657" userId="5fb5f9c6-83a1-4ba3-8595-51988b1ef337" providerId="ADAL" clId="{724BC8CD-8767-413B-A62B-86599A00037D}" dt="2024-08-26T04:04:26.571" v="1399" actId="1076"/>
          <ac:picMkLst>
            <pc:docMk/>
            <pc:sldMk cId="0" sldId="263"/>
            <ac:picMk id="270" creationId="{00000000-0000-0000-0000-000000000000}"/>
          </ac:picMkLst>
        </pc:picChg>
      </pc:sldChg>
      <pc:sldChg chg="addSp delSp modSp mod">
        <pc:chgData name="Mai Tat Chuyen 20213657" userId="5fb5f9c6-83a1-4ba3-8595-51988b1ef337" providerId="ADAL" clId="{724BC8CD-8767-413B-A62B-86599A00037D}" dt="2024-08-26T10:20:02.708" v="2165" actId="1076"/>
        <pc:sldMkLst>
          <pc:docMk/>
          <pc:sldMk cId="0" sldId="264"/>
        </pc:sldMkLst>
        <pc:spChg chg="add del mod">
          <ac:chgData name="Mai Tat Chuyen 20213657" userId="5fb5f9c6-83a1-4ba3-8595-51988b1ef337" providerId="ADAL" clId="{724BC8CD-8767-413B-A62B-86599A00037D}" dt="2024-08-22T06:11:58.808" v="3" actId="478"/>
          <ac:spMkLst>
            <pc:docMk/>
            <pc:sldMk cId="0" sldId="264"/>
            <ac:spMk id="3" creationId="{96F04EFC-8B8C-61DB-68AD-F3803BE522DF}"/>
          </ac:spMkLst>
        </pc:spChg>
        <pc:spChg chg="add del mod">
          <ac:chgData name="Mai Tat Chuyen 20213657" userId="5fb5f9c6-83a1-4ba3-8595-51988b1ef337" providerId="ADAL" clId="{724BC8CD-8767-413B-A62B-86599A00037D}" dt="2024-08-26T03:58:04.170" v="1337" actId="478"/>
          <ac:spMkLst>
            <pc:docMk/>
            <pc:sldMk cId="0" sldId="264"/>
            <ac:spMk id="4" creationId="{50FA2FEE-B35E-BB5B-0BE9-0C83613C572A}"/>
          </ac:spMkLst>
        </pc:spChg>
        <pc:spChg chg="add del mod">
          <ac:chgData name="Mai Tat Chuyen 20213657" userId="5fb5f9c6-83a1-4ba3-8595-51988b1ef337" providerId="ADAL" clId="{724BC8CD-8767-413B-A62B-86599A00037D}" dt="2024-08-26T03:58:00.928" v="1335" actId="478"/>
          <ac:spMkLst>
            <pc:docMk/>
            <pc:sldMk cId="0" sldId="264"/>
            <ac:spMk id="5" creationId="{131CFA06-4025-ED29-F70B-F5DF29C9AEC6}"/>
          </ac:spMkLst>
        </pc:spChg>
        <pc:spChg chg="mod">
          <ac:chgData name="Mai Tat Chuyen 20213657" userId="5fb5f9c6-83a1-4ba3-8595-51988b1ef337" providerId="ADAL" clId="{724BC8CD-8767-413B-A62B-86599A00037D}" dt="2024-08-26T03:58:47.435" v="1345" actId="12"/>
          <ac:spMkLst>
            <pc:docMk/>
            <pc:sldMk cId="0" sldId="264"/>
            <ac:spMk id="275" creationId="{00000000-0000-0000-0000-000000000000}"/>
          </ac:spMkLst>
        </pc:spChg>
        <pc:spChg chg="del">
          <ac:chgData name="Mai Tat Chuyen 20213657" userId="5fb5f9c6-83a1-4ba3-8595-51988b1ef337" providerId="ADAL" clId="{724BC8CD-8767-413B-A62B-86599A00037D}" dt="2024-08-22T06:11:52.878" v="0" actId="478"/>
          <ac:spMkLst>
            <pc:docMk/>
            <pc:sldMk cId="0" sldId="264"/>
            <ac:spMk id="276" creationId="{00000000-0000-0000-0000-000000000000}"/>
          </ac:spMkLst>
        </pc:spChg>
        <pc:spChg chg="del mod">
          <ac:chgData name="Mai Tat Chuyen 20213657" userId="5fb5f9c6-83a1-4ba3-8595-51988b1ef337" providerId="ADAL" clId="{724BC8CD-8767-413B-A62B-86599A00037D}" dt="2024-08-26T03:58:02.305" v="1336" actId="478"/>
          <ac:spMkLst>
            <pc:docMk/>
            <pc:sldMk cId="0" sldId="264"/>
            <ac:spMk id="277" creationId="{00000000-0000-0000-0000-000000000000}"/>
          </ac:spMkLst>
        </pc:spChg>
        <pc:spChg chg="mod">
          <ac:chgData name="Mai Tat Chuyen 20213657" userId="5fb5f9c6-83a1-4ba3-8595-51988b1ef337" providerId="ADAL" clId="{724BC8CD-8767-413B-A62B-86599A00037D}" dt="2024-08-26T10:20:02.708" v="2165" actId="1076"/>
          <ac:spMkLst>
            <pc:docMk/>
            <pc:sldMk cId="0" sldId="264"/>
            <ac:spMk id="278" creationId="{00000000-0000-0000-0000-000000000000}"/>
          </ac:spMkLst>
        </pc:spChg>
        <pc:picChg chg="del">
          <ac:chgData name="Mai Tat Chuyen 20213657" userId="5fb5f9c6-83a1-4ba3-8595-51988b1ef337" providerId="ADAL" clId="{724BC8CD-8767-413B-A62B-86599A00037D}" dt="2024-08-26T03:58:19.081" v="1339" actId="478"/>
          <ac:picMkLst>
            <pc:docMk/>
            <pc:sldMk cId="0" sldId="264"/>
            <ac:picMk id="280" creationId="{00000000-0000-0000-0000-000000000000}"/>
          </ac:picMkLst>
        </pc:picChg>
      </pc:sldChg>
      <pc:sldChg chg="del">
        <pc:chgData name="Mai Tat Chuyen 20213657" userId="5fb5f9c6-83a1-4ba3-8595-51988b1ef337" providerId="ADAL" clId="{724BC8CD-8767-413B-A62B-86599A00037D}" dt="2024-08-22T06:43:41.550" v="354" actId="47"/>
        <pc:sldMkLst>
          <pc:docMk/>
          <pc:sldMk cId="0" sldId="265"/>
        </pc:sldMkLst>
      </pc:sldChg>
      <pc:sldChg chg="del">
        <pc:chgData name="Mai Tat Chuyen 20213657" userId="5fb5f9c6-83a1-4ba3-8595-51988b1ef337" providerId="ADAL" clId="{724BC8CD-8767-413B-A62B-86599A00037D}" dt="2024-08-22T06:43:42.292" v="355" actId="47"/>
        <pc:sldMkLst>
          <pc:docMk/>
          <pc:sldMk cId="0" sldId="266"/>
        </pc:sldMkLst>
      </pc:sldChg>
      <pc:sldChg chg="del">
        <pc:chgData name="Mai Tat Chuyen 20213657" userId="5fb5f9c6-83a1-4ba3-8595-51988b1ef337" providerId="ADAL" clId="{724BC8CD-8767-413B-A62B-86599A00037D}" dt="2024-08-22T06:43:42.900" v="356" actId="47"/>
        <pc:sldMkLst>
          <pc:docMk/>
          <pc:sldMk cId="0" sldId="267"/>
        </pc:sldMkLst>
      </pc:sldChg>
      <pc:sldChg chg="del">
        <pc:chgData name="Mai Tat Chuyen 20213657" userId="5fb5f9c6-83a1-4ba3-8595-51988b1ef337" providerId="ADAL" clId="{724BC8CD-8767-413B-A62B-86599A00037D}" dt="2024-08-22T06:43:43.825" v="357" actId="47"/>
        <pc:sldMkLst>
          <pc:docMk/>
          <pc:sldMk cId="0" sldId="268"/>
        </pc:sldMkLst>
      </pc:sldChg>
      <pc:sldChg chg="del">
        <pc:chgData name="Mai Tat Chuyen 20213657" userId="5fb5f9c6-83a1-4ba3-8595-51988b1ef337" providerId="ADAL" clId="{724BC8CD-8767-413B-A62B-86599A00037D}" dt="2024-08-22T06:43:49.827" v="358" actId="47"/>
        <pc:sldMkLst>
          <pc:docMk/>
          <pc:sldMk cId="0" sldId="269"/>
        </pc:sldMkLst>
      </pc:sldChg>
      <pc:sldChg chg="del">
        <pc:chgData name="Mai Tat Chuyen 20213657" userId="5fb5f9c6-83a1-4ba3-8595-51988b1ef337" providerId="ADAL" clId="{724BC8CD-8767-413B-A62B-86599A00037D}" dt="2024-08-22T06:43:52.066" v="359" actId="47"/>
        <pc:sldMkLst>
          <pc:docMk/>
          <pc:sldMk cId="0" sldId="270"/>
        </pc:sldMkLst>
      </pc:sldChg>
      <pc:sldChg chg="del">
        <pc:chgData name="Mai Tat Chuyen 20213657" userId="5fb5f9c6-83a1-4ba3-8595-51988b1ef337" providerId="ADAL" clId="{724BC8CD-8767-413B-A62B-86599A00037D}" dt="2024-08-22T06:43:52.603" v="360" actId="47"/>
        <pc:sldMkLst>
          <pc:docMk/>
          <pc:sldMk cId="0" sldId="271"/>
        </pc:sldMkLst>
      </pc:sldChg>
      <pc:sldChg chg="del">
        <pc:chgData name="Mai Tat Chuyen 20213657" userId="5fb5f9c6-83a1-4ba3-8595-51988b1ef337" providerId="ADAL" clId="{724BC8CD-8767-413B-A62B-86599A00037D}" dt="2024-08-22T06:43:53.208" v="361" actId="47"/>
        <pc:sldMkLst>
          <pc:docMk/>
          <pc:sldMk cId="0" sldId="272"/>
        </pc:sldMkLst>
      </pc:sldChg>
      <pc:sldChg chg="del">
        <pc:chgData name="Mai Tat Chuyen 20213657" userId="5fb5f9c6-83a1-4ba3-8595-51988b1ef337" providerId="ADAL" clId="{724BC8CD-8767-413B-A62B-86599A00037D}" dt="2024-08-22T06:43:54.018" v="362" actId="47"/>
        <pc:sldMkLst>
          <pc:docMk/>
          <pc:sldMk cId="0" sldId="273"/>
        </pc:sldMkLst>
      </pc:sldChg>
      <pc:sldChg chg="del">
        <pc:chgData name="Mai Tat Chuyen 20213657" userId="5fb5f9c6-83a1-4ba3-8595-51988b1ef337" providerId="ADAL" clId="{724BC8CD-8767-413B-A62B-86599A00037D}" dt="2024-08-22T06:43:54.943" v="363" actId="47"/>
        <pc:sldMkLst>
          <pc:docMk/>
          <pc:sldMk cId="0" sldId="274"/>
        </pc:sldMkLst>
      </pc:sldChg>
      <pc:sldChg chg="del">
        <pc:chgData name="Mai Tat Chuyen 20213657" userId="5fb5f9c6-83a1-4ba3-8595-51988b1ef337" providerId="ADAL" clId="{724BC8CD-8767-413B-A62B-86599A00037D}" dt="2024-08-22T06:43:56" v="364" actId="47"/>
        <pc:sldMkLst>
          <pc:docMk/>
          <pc:sldMk cId="0" sldId="275"/>
        </pc:sldMkLst>
      </pc:sldChg>
      <pc:sldChg chg="del">
        <pc:chgData name="Mai Tat Chuyen 20213657" userId="5fb5f9c6-83a1-4ba3-8595-51988b1ef337" providerId="ADAL" clId="{724BC8CD-8767-413B-A62B-86599A00037D}" dt="2024-08-22T06:43:56.596" v="365" actId="47"/>
        <pc:sldMkLst>
          <pc:docMk/>
          <pc:sldMk cId="0" sldId="276"/>
        </pc:sldMkLst>
      </pc:sldChg>
      <pc:sldChg chg="del">
        <pc:chgData name="Mai Tat Chuyen 20213657" userId="5fb5f9c6-83a1-4ba3-8595-51988b1ef337" providerId="ADAL" clId="{724BC8CD-8767-413B-A62B-86599A00037D}" dt="2024-08-22T06:43:57.066" v="366" actId="47"/>
        <pc:sldMkLst>
          <pc:docMk/>
          <pc:sldMk cId="0" sldId="277"/>
        </pc:sldMkLst>
      </pc:sldChg>
      <pc:sldChg chg="del">
        <pc:chgData name="Mai Tat Chuyen 20213657" userId="5fb5f9c6-83a1-4ba3-8595-51988b1ef337" providerId="ADAL" clId="{724BC8CD-8767-413B-A62B-86599A00037D}" dt="2024-08-22T06:43:57.414" v="367" actId="47"/>
        <pc:sldMkLst>
          <pc:docMk/>
          <pc:sldMk cId="0" sldId="278"/>
        </pc:sldMkLst>
      </pc:sldChg>
      <pc:sldChg chg="del">
        <pc:chgData name="Mai Tat Chuyen 20213657" userId="5fb5f9c6-83a1-4ba3-8595-51988b1ef337" providerId="ADAL" clId="{724BC8CD-8767-413B-A62B-86599A00037D}" dt="2024-08-22T06:43:59.073" v="368" actId="47"/>
        <pc:sldMkLst>
          <pc:docMk/>
          <pc:sldMk cId="0" sldId="279"/>
        </pc:sldMkLst>
      </pc:sldChg>
      <pc:sldChg chg="del">
        <pc:chgData name="Mai Tat Chuyen 20213657" userId="5fb5f9c6-83a1-4ba3-8595-51988b1ef337" providerId="ADAL" clId="{724BC8CD-8767-413B-A62B-86599A00037D}" dt="2024-08-22T06:43:59.624" v="369" actId="47"/>
        <pc:sldMkLst>
          <pc:docMk/>
          <pc:sldMk cId="0" sldId="280"/>
        </pc:sldMkLst>
      </pc:sldChg>
      <pc:sldChg chg="del">
        <pc:chgData name="Mai Tat Chuyen 20213657" userId="5fb5f9c6-83a1-4ba3-8595-51988b1ef337" providerId="ADAL" clId="{724BC8CD-8767-413B-A62B-86599A00037D}" dt="2024-08-22T06:44:00.717" v="370" actId="47"/>
        <pc:sldMkLst>
          <pc:docMk/>
          <pc:sldMk cId="0" sldId="281"/>
        </pc:sldMkLst>
      </pc:sldChg>
      <pc:sldChg chg="del">
        <pc:chgData name="Mai Tat Chuyen 20213657" userId="5fb5f9c6-83a1-4ba3-8595-51988b1ef337" providerId="ADAL" clId="{724BC8CD-8767-413B-A62B-86599A00037D}" dt="2024-08-22T06:44:01.184" v="371" actId="47"/>
        <pc:sldMkLst>
          <pc:docMk/>
          <pc:sldMk cId="0" sldId="282"/>
        </pc:sldMkLst>
      </pc:sldChg>
      <pc:sldChg chg="del">
        <pc:chgData name="Mai Tat Chuyen 20213657" userId="5fb5f9c6-83a1-4ba3-8595-51988b1ef337" providerId="ADAL" clId="{724BC8CD-8767-413B-A62B-86599A00037D}" dt="2024-08-22T06:44:01.635" v="372" actId="47"/>
        <pc:sldMkLst>
          <pc:docMk/>
          <pc:sldMk cId="0" sldId="283"/>
        </pc:sldMkLst>
      </pc:sldChg>
      <pc:sldChg chg="del">
        <pc:chgData name="Mai Tat Chuyen 20213657" userId="5fb5f9c6-83a1-4ba3-8595-51988b1ef337" providerId="ADAL" clId="{724BC8CD-8767-413B-A62B-86599A00037D}" dt="2024-08-22T06:44:02.327" v="373" actId="47"/>
        <pc:sldMkLst>
          <pc:docMk/>
          <pc:sldMk cId="0" sldId="284"/>
        </pc:sldMkLst>
      </pc:sldChg>
      <pc:sldChg chg="del">
        <pc:chgData name="Mai Tat Chuyen 20213657" userId="5fb5f9c6-83a1-4ba3-8595-51988b1ef337" providerId="ADAL" clId="{724BC8CD-8767-413B-A62B-86599A00037D}" dt="2024-08-22T06:44:02.839" v="374" actId="47"/>
        <pc:sldMkLst>
          <pc:docMk/>
          <pc:sldMk cId="0" sldId="285"/>
        </pc:sldMkLst>
      </pc:sldChg>
      <pc:sldChg chg="del">
        <pc:chgData name="Mai Tat Chuyen 20213657" userId="5fb5f9c6-83a1-4ba3-8595-51988b1ef337" providerId="ADAL" clId="{724BC8CD-8767-413B-A62B-86599A00037D}" dt="2024-08-22T06:44:03.423" v="375" actId="47"/>
        <pc:sldMkLst>
          <pc:docMk/>
          <pc:sldMk cId="0" sldId="286"/>
        </pc:sldMkLst>
      </pc:sldChg>
      <pc:sldChg chg="del">
        <pc:chgData name="Mai Tat Chuyen 20213657" userId="5fb5f9c6-83a1-4ba3-8595-51988b1ef337" providerId="ADAL" clId="{724BC8CD-8767-413B-A62B-86599A00037D}" dt="2024-08-22T06:44:04.103" v="376" actId="47"/>
        <pc:sldMkLst>
          <pc:docMk/>
          <pc:sldMk cId="0" sldId="287"/>
        </pc:sldMkLst>
      </pc:sldChg>
      <pc:sldChg chg="del">
        <pc:chgData name="Mai Tat Chuyen 20213657" userId="5fb5f9c6-83a1-4ba3-8595-51988b1ef337" providerId="ADAL" clId="{724BC8CD-8767-413B-A62B-86599A00037D}" dt="2024-08-22T06:44:04.723" v="377" actId="47"/>
        <pc:sldMkLst>
          <pc:docMk/>
          <pc:sldMk cId="0" sldId="288"/>
        </pc:sldMkLst>
      </pc:sldChg>
      <pc:sldChg chg="del">
        <pc:chgData name="Mai Tat Chuyen 20213657" userId="5fb5f9c6-83a1-4ba3-8595-51988b1ef337" providerId="ADAL" clId="{724BC8CD-8767-413B-A62B-86599A00037D}" dt="2024-08-22T06:44:05.533" v="378" actId="47"/>
        <pc:sldMkLst>
          <pc:docMk/>
          <pc:sldMk cId="0" sldId="289"/>
        </pc:sldMkLst>
      </pc:sldChg>
      <pc:sldChg chg="del">
        <pc:chgData name="Mai Tat Chuyen 20213657" userId="5fb5f9c6-83a1-4ba3-8595-51988b1ef337" providerId="ADAL" clId="{724BC8CD-8767-413B-A62B-86599A00037D}" dt="2024-08-22T06:44:06.294" v="379" actId="47"/>
        <pc:sldMkLst>
          <pc:docMk/>
          <pc:sldMk cId="0" sldId="290"/>
        </pc:sldMkLst>
      </pc:sldChg>
      <pc:sldChg chg="del">
        <pc:chgData name="Mai Tat Chuyen 20213657" userId="5fb5f9c6-83a1-4ba3-8595-51988b1ef337" providerId="ADAL" clId="{724BC8CD-8767-413B-A62B-86599A00037D}" dt="2024-08-22T06:44:09.483" v="380" actId="47"/>
        <pc:sldMkLst>
          <pc:docMk/>
          <pc:sldMk cId="0" sldId="291"/>
        </pc:sldMkLst>
      </pc:sldChg>
      <pc:sldChg chg="del">
        <pc:chgData name="Mai Tat Chuyen 20213657" userId="5fb5f9c6-83a1-4ba3-8595-51988b1ef337" providerId="ADAL" clId="{724BC8CD-8767-413B-A62B-86599A00037D}" dt="2024-08-22T06:44:14.654" v="381" actId="47"/>
        <pc:sldMkLst>
          <pc:docMk/>
          <pc:sldMk cId="0" sldId="292"/>
        </pc:sldMkLst>
      </pc:sldChg>
      <pc:sldChg chg="del">
        <pc:chgData name="Mai Tat Chuyen 20213657" userId="5fb5f9c6-83a1-4ba3-8595-51988b1ef337" providerId="ADAL" clId="{724BC8CD-8767-413B-A62B-86599A00037D}" dt="2024-08-22T06:44:15.579" v="382" actId="47"/>
        <pc:sldMkLst>
          <pc:docMk/>
          <pc:sldMk cId="0" sldId="293"/>
        </pc:sldMkLst>
      </pc:sldChg>
      <pc:sldChg chg="del">
        <pc:chgData name="Mai Tat Chuyen 20213657" userId="5fb5f9c6-83a1-4ba3-8595-51988b1ef337" providerId="ADAL" clId="{724BC8CD-8767-413B-A62B-86599A00037D}" dt="2024-08-22T06:44:16.243" v="383" actId="47"/>
        <pc:sldMkLst>
          <pc:docMk/>
          <pc:sldMk cId="0" sldId="294"/>
        </pc:sldMkLst>
      </pc:sldChg>
      <pc:sldChg chg="del">
        <pc:chgData name="Mai Tat Chuyen 20213657" userId="5fb5f9c6-83a1-4ba3-8595-51988b1ef337" providerId="ADAL" clId="{724BC8CD-8767-413B-A62B-86599A00037D}" dt="2024-08-22T06:44:16.964" v="384" actId="47"/>
        <pc:sldMkLst>
          <pc:docMk/>
          <pc:sldMk cId="0" sldId="295"/>
        </pc:sldMkLst>
      </pc:sldChg>
      <pc:sldChg chg="del">
        <pc:chgData name="Mai Tat Chuyen 20213657" userId="5fb5f9c6-83a1-4ba3-8595-51988b1ef337" providerId="ADAL" clId="{724BC8CD-8767-413B-A62B-86599A00037D}" dt="2024-08-22T06:44:17.659" v="385" actId="47"/>
        <pc:sldMkLst>
          <pc:docMk/>
          <pc:sldMk cId="0" sldId="296"/>
        </pc:sldMkLst>
      </pc:sldChg>
      <pc:sldChg chg="del">
        <pc:chgData name="Mai Tat Chuyen 20213657" userId="5fb5f9c6-83a1-4ba3-8595-51988b1ef337" providerId="ADAL" clId="{724BC8CD-8767-413B-A62B-86599A00037D}" dt="2024-08-22T06:44:19.478" v="386" actId="47"/>
        <pc:sldMkLst>
          <pc:docMk/>
          <pc:sldMk cId="0" sldId="297"/>
        </pc:sldMkLst>
      </pc:sldChg>
      <pc:sldChg chg="del">
        <pc:chgData name="Mai Tat Chuyen 20213657" userId="5fb5f9c6-83a1-4ba3-8595-51988b1ef337" providerId="ADAL" clId="{724BC8CD-8767-413B-A62B-86599A00037D}" dt="2024-08-22T06:44:22.505" v="387" actId="47"/>
        <pc:sldMkLst>
          <pc:docMk/>
          <pc:sldMk cId="0" sldId="298"/>
        </pc:sldMkLst>
      </pc:sldChg>
      <pc:sldChg chg="del">
        <pc:chgData name="Mai Tat Chuyen 20213657" userId="5fb5f9c6-83a1-4ba3-8595-51988b1ef337" providerId="ADAL" clId="{724BC8CD-8767-413B-A62B-86599A00037D}" dt="2024-08-22T06:44:22.712" v="388" actId="47"/>
        <pc:sldMkLst>
          <pc:docMk/>
          <pc:sldMk cId="0" sldId="299"/>
        </pc:sldMkLst>
      </pc:sldChg>
      <pc:sldChg chg="del">
        <pc:chgData name="Mai Tat Chuyen 20213657" userId="5fb5f9c6-83a1-4ba3-8595-51988b1ef337" providerId="ADAL" clId="{724BC8CD-8767-413B-A62B-86599A00037D}" dt="2024-08-22T06:44:23.373" v="389" actId="47"/>
        <pc:sldMkLst>
          <pc:docMk/>
          <pc:sldMk cId="0" sldId="300"/>
        </pc:sldMkLst>
      </pc:sldChg>
      <pc:sldChg chg="del">
        <pc:chgData name="Mai Tat Chuyen 20213657" userId="5fb5f9c6-83a1-4ba3-8595-51988b1ef337" providerId="ADAL" clId="{724BC8CD-8767-413B-A62B-86599A00037D}" dt="2024-08-22T06:44:24.079" v="390" actId="47"/>
        <pc:sldMkLst>
          <pc:docMk/>
          <pc:sldMk cId="0" sldId="301"/>
        </pc:sldMkLst>
      </pc:sldChg>
      <pc:sldChg chg="del">
        <pc:chgData name="Mai Tat Chuyen 20213657" userId="5fb5f9c6-83a1-4ba3-8595-51988b1ef337" providerId="ADAL" clId="{724BC8CD-8767-413B-A62B-86599A00037D}" dt="2024-08-22T06:44:24.652" v="391" actId="47"/>
        <pc:sldMkLst>
          <pc:docMk/>
          <pc:sldMk cId="0" sldId="302"/>
        </pc:sldMkLst>
      </pc:sldChg>
      <pc:sldChg chg="del">
        <pc:chgData name="Mai Tat Chuyen 20213657" userId="5fb5f9c6-83a1-4ba3-8595-51988b1ef337" providerId="ADAL" clId="{724BC8CD-8767-413B-A62B-86599A00037D}" dt="2024-08-22T06:44:25.458" v="392" actId="47"/>
        <pc:sldMkLst>
          <pc:docMk/>
          <pc:sldMk cId="0" sldId="303"/>
        </pc:sldMkLst>
      </pc:sldChg>
      <pc:sldChg chg="del">
        <pc:chgData name="Mai Tat Chuyen 20213657" userId="5fb5f9c6-83a1-4ba3-8595-51988b1ef337" providerId="ADAL" clId="{724BC8CD-8767-413B-A62B-86599A00037D}" dt="2024-08-22T06:44:25.818" v="393" actId="47"/>
        <pc:sldMkLst>
          <pc:docMk/>
          <pc:sldMk cId="0" sldId="304"/>
        </pc:sldMkLst>
      </pc:sldChg>
      <pc:sldChg chg="del">
        <pc:chgData name="Mai Tat Chuyen 20213657" userId="5fb5f9c6-83a1-4ba3-8595-51988b1ef337" providerId="ADAL" clId="{724BC8CD-8767-413B-A62B-86599A00037D}" dt="2024-08-22T06:44:26.384" v="394" actId="47"/>
        <pc:sldMkLst>
          <pc:docMk/>
          <pc:sldMk cId="0" sldId="305"/>
        </pc:sldMkLst>
      </pc:sldChg>
      <pc:sldChg chg="del">
        <pc:chgData name="Mai Tat Chuyen 20213657" userId="5fb5f9c6-83a1-4ba3-8595-51988b1ef337" providerId="ADAL" clId="{724BC8CD-8767-413B-A62B-86599A00037D}" dt="2024-08-22T06:44:27.142" v="395" actId="47"/>
        <pc:sldMkLst>
          <pc:docMk/>
          <pc:sldMk cId="0" sldId="306"/>
        </pc:sldMkLst>
      </pc:sldChg>
      <pc:sldChg chg="del">
        <pc:chgData name="Mai Tat Chuyen 20213657" userId="5fb5f9c6-83a1-4ba3-8595-51988b1ef337" providerId="ADAL" clId="{724BC8CD-8767-413B-A62B-86599A00037D}" dt="2024-08-22T06:44:27.661" v="396" actId="47"/>
        <pc:sldMkLst>
          <pc:docMk/>
          <pc:sldMk cId="0" sldId="307"/>
        </pc:sldMkLst>
      </pc:sldChg>
      <pc:sldChg chg="del">
        <pc:chgData name="Mai Tat Chuyen 20213657" userId="5fb5f9c6-83a1-4ba3-8595-51988b1ef337" providerId="ADAL" clId="{724BC8CD-8767-413B-A62B-86599A00037D}" dt="2024-08-22T06:44:28.178" v="397" actId="47"/>
        <pc:sldMkLst>
          <pc:docMk/>
          <pc:sldMk cId="0" sldId="308"/>
        </pc:sldMkLst>
      </pc:sldChg>
      <pc:sldChg chg="del">
        <pc:chgData name="Mai Tat Chuyen 20213657" userId="5fb5f9c6-83a1-4ba3-8595-51988b1ef337" providerId="ADAL" clId="{724BC8CD-8767-413B-A62B-86599A00037D}" dt="2024-08-22T06:44:28.500" v="398" actId="47"/>
        <pc:sldMkLst>
          <pc:docMk/>
          <pc:sldMk cId="0" sldId="309"/>
        </pc:sldMkLst>
      </pc:sldChg>
      <pc:sldChg chg="del">
        <pc:chgData name="Mai Tat Chuyen 20213657" userId="5fb5f9c6-83a1-4ba3-8595-51988b1ef337" providerId="ADAL" clId="{724BC8CD-8767-413B-A62B-86599A00037D}" dt="2024-08-22T06:44:28.971" v="399" actId="47"/>
        <pc:sldMkLst>
          <pc:docMk/>
          <pc:sldMk cId="0" sldId="310"/>
        </pc:sldMkLst>
      </pc:sldChg>
      <pc:sldChg chg="addSp delSp modSp add mod">
        <pc:chgData name="Mai Tat Chuyen 20213657" userId="5fb5f9c6-83a1-4ba3-8595-51988b1ef337" providerId="ADAL" clId="{724BC8CD-8767-413B-A62B-86599A00037D}" dt="2024-08-26T10:19:16.559" v="2147" actId="478"/>
        <pc:sldMkLst>
          <pc:docMk/>
          <pc:sldMk cId="1602445574" sldId="311"/>
        </pc:sldMkLst>
        <pc:spChg chg="add mod">
          <ac:chgData name="Mai Tat Chuyen 20213657" userId="5fb5f9c6-83a1-4ba3-8595-51988b1ef337" providerId="ADAL" clId="{724BC8CD-8767-413B-A62B-86599A00037D}" dt="2024-08-26T10:18:26.477" v="2117" actId="20577"/>
          <ac:spMkLst>
            <pc:docMk/>
            <pc:sldMk cId="1602445574" sldId="311"/>
            <ac:spMk id="2" creationId="{64DFCD45-BD23-C24D-48B1-E82F09FEB28D}"/>
          </ac:spMkLst>
        </pc:spChg>
        <pc:spChg chg="del mod">
          <ac:chgData name="Mai Tat Chuyen 20213657" userId="5fb5f9c6-83a1-4ba3-8595-51988b1ef337" providerId="ADAL" clId="{724BC8CD-8767-413B-A62B-86599A00037D}" dt="2024-08-26T10:19:16.559" v="2147" actId="478"/>
          <ac:spMkLst>
            <pc:docMk/>
            <pc:sldMk cId="1602445574" sldId="311"/>
            <ac:spMk id="7" creationId="{B2500C9A-E168-38D7-62BA-5D6DD1B8899D}"/>
          </ac:spMkLst>
        </pc:spChg>
        <pc:spChg chg="del mod">
          <ac:chgData name="Mai Tat Chuyen 20213657" userId="5fb5f9c6-83a1-4ba3-8595-51988b1ef337" providerId="ADAL" clId="{724BC8CD-8767-413B-A62B-86599A00037D}" dt="2024-08-26T10:19:15.006" v="2146" actId="478"/>
          <ac:spMkLst>
            <pc:docMk/>
            <pc:sldMk cId="1602445574" sldId="311"/>
            <ac:spMk id="8" creationId="{A097B0CE-12EC-FFAD-1E70-6FAE54E205E4}"/>
          </ac:spMkLst>
        </pc:spChg>
        <pc:spChg chg="mod">
          <ac:chgData name="Mai Tat Chuyen 20213657" userId="5fb5f9c6-83a1-4ba3-8595-51988b1ef337" providerId="ADAL" clId="{724BC8CD-8767-413B-A62B-86599A00037D}" dt="2024-08-26T10:19:13.226" v="2145" actId="1076"/>
          <ac:spMkLst>
            <pc:docMk/>
            <pc:sldMk cId="1602445574" sldId="311"/>
            <ac:spMk id="15" creationId="{DE029726-1229-E678-019E-7C7547D62367}"/>
          </ac:spMkLst>
        </pc:spChg>
        <pc:spChg chg="add mod">
          <ac:chgData name="Mai Tat Chuyen 20213657" userId="5fb5f9c6-83a1-4ba3-8595-51988b1ef337" providerId="ADAL" clId="{724BC8CD-8767-413B-A62B-86599A00037D}" dt="2024-08-22T06:30:21.751" v="304" actId="1076"/>
          <ac:spMkLst>
            <pc:docMk/>
            <pc:sldMk cId="1602445574" sldId="311"/>
            <ac:spMk id="17" creationId="{8473EE36-0BB7-0EE2-B8AA-860E40FB88E4}"/>
          </ac:spMkLst>
        </pc:spChg>
        <pc:spChg chg="add del mod">
          <ac:chgData name="Mai Tat Chuyen 20213657" userId="5fb5f9c6-83a1-4ba3-8595-51988b1ef337" providerId="ADAL" clId="{724BC8CD-8767-413B-A62B-86599A00037D}" dt="2024-08-22T06:30:30.888" v="305" actId="478"/>
          <ac:spMkLst>
            <pc:docMk/>
            <pc:sldMk cId="1602445574" sldId="311"/>
            <ac:spMk id="18" creationId="{92070167-C439-5561-CCD4-E9F80CDBC535}"/>
          </ac:spMkLst>
        </pc:spChg>
        <pc:spChg chg="add del mod">
          <ac:chgData name="Mai Tat Chuyen 20213657" userId="5fb5f9c6-83a1-4ba3-8595-51988b1ef337" providerId="ADAL" clId="{724BC8CD-8767-413B-A62B-86599A00037D}" dt="2024-08-22T06:30:31.738" v="306" actId="478"/>
          <ac:spMkLst>
            <pc:docMk/>
            <pc:sldMk cId="1602445574" sldId="311"/>
            <ac:spMk id="19" creationId="{162130F0-25E9-6793-D76F-212728627BF3}"/>
          </ac:spMkLst>
        </pc:spChg>
        <pc:spChg chg="add del mod">
          <ac:chgData name="Mai Tat Chuyen 20213657" userId="5fb5f9c6-83a1-4ba3-8595-51988b1ef337" providerId="ADAL" clId="{724BC8CD-8767-413B-A62B-86599A00037D}" dt="2024-08-22T06:30:36.476" v="308" actId="478"/>
          <ac:spMkLst>
            <pc:docMk/>
            <pc:sldMk cId="1602445574" sldId="311"/>
            <ac:spMk id="20" creationId="{F3E24CE1-BF01-E7C8-3B58-F8480E8FCCFF}"/>
          </ac:spMkLst>
        </pc:spChg>
        <pc:spChg chg="add del mod">
          <ac:chgData name="Mai Tat Chuyen 20213657" userId="5fb5f9c6-83a1-4ba3-8595-51988b1ef337" providerId="ADAL" clId="{724BC8CD-8767-413B-A62B-86599A00037D}" dt="2024-08-22T06:30:33.165" v="307" actId="478"/>
          <ac:spMkLst>
            <pc:docMk/>
            <pc:sldMk cId="1602445574" sldId="311"/>
            <ac:spMk id="21" creationId="{8DB7ABE3-7FDA-7DCF-B34A-AF6BBEB65304}"/>
          </ac:spMkLst>
        </pc:spChg>
        <pc:spChg chg="add mod">
          <ac:chgData name="Mai Tat Chuyen 20213657" userId="5fb5f9c6-83a1-4ba3-8595-51988b1ef337" providerId="ADAL" clId="{724BC8CD-8767-413B-A62B-86599A00037D}" dt="2024-08-22T06:30:52.463" v="313" actId="1076"/>
          <ac:spMkLst>
            <pc:docMk/>
            <pc:sldMk cId="1602445574" sldId="311"/>
            <ac:spMk id="22" creationId="{719AD475-0BA6-0932-CBDA-F19498925450}"/>
          </ac:spMkLst>
        </pc:spChg>
        <pc:spChg chg="add mod">
          <ac:chgData name="Mai Tat Chuyen 20213657" userId="5fb5f9c6-83a1-4ba3-8595-51988b1ef337" providerId="ADAL" clId="{724BC8CD-8767-413B-A62B-86599A00037D}" dt="2024-08-22T06:31:11.233" v="319" actId="20577"/>
          <ac:spMkLst>
            <pc:docMk/>
            <pc:sldMk cId="1602445574" sldId="311"/>
            <ac:spMk id="23" creationId="{E2D433AD-75D9-7A47-5609-02B1D7CEE4B7}"/>
          </ac:spMkLst>
        </pc:spChg>
        <pc:spChg chg="add mod">
          <ac:chgData name="Mai Tat Chuyen 20213657" userId="5fb5f9c6-83a1-4ba3-8595-51988b1ef337" providerId="ADAL" clId="{724BC8CD-8767-413B-A62B-86599A00037D}" dt="2024-08-22T06:32:37.658" v="352" actId="1037"/>
          <ac:spMkLst>
            <pc:docMk/>
            <pc:sldMk cId="1602445574" sldId="311"/>
            <ac:spMk id="24" creationId="{C6712100-5768-6EC7-2822-F4972B354215}"/>
          </ac:spMkLst>
        </pc:spChg>
        <pc:spChg chg="add mod">
          <ac:chgData name="Mai Tat Chuyen 20213657" userId="5fb5f9c6-83a1-4ba3-8595-51988b1ef337" providerId="ADAL" clId="{724BC8CD-8767-413B-A62B-86599A00037D}" dt="2024-08-22T06:32:34.351" v="345" actId="1038"/>
          <ac:spMkLst>
            <pc:docMk/>
            <pc:sldMk cId="1602445574" sldId="311"/>
            <ac:spMk id="25" creationId="{2D57C45A-1783-3C2F-890C-A5D3CF2796A4}"/>
          </ac:spMkLst>
        </pc:spChg>
        <pc:picChg chg="add mod">
          <ac:chgData name="Mai Tat Chuyen 20213657" userId="5fb5f9c6-83a1-4ba3-8595-51988b1ef337" providerId="ADAL" clId="{724BC8CD-8767-413B-A62B-86599A00037D}" dt="2024-08-22T06:32:42.183" v="353" actId="1076"/>
          <ac:picMkLst>
            <pc:docMk/>
            <pc:sldMk cId="1602445574" sldId="311"/>
            <ac:picMk id="4" creationId="{AEE6B8DF-13D6-085D-2AA1-D1800B5B3AF4}"/>
          </ac:picMkLst>
        </pc:picChg>
        <pc:picChg chg="add del mod">
          <ac:chgData name="Mai Tat Chuyen 20213657" userId="5fb5f9c6-83a1-4ba3-8595-51988b1ef337" providerId="ADAL" clId="{724BC8CD-8767-413B-A62B-86599A00037D}" dt="2024-08-22T06:18:44.392" v="92" actId="478"/>
          <ac:picMkLst>
            <pc:docMk/>
            <pc:sldMk cId="1602445574" sldId="311"/>
            <ac:picMk id="6" creationId="{3140BF52-61FE-1A7F-E749-0A22B75EDEF8}"/>
          </ac:picMkLst>
        </pc:picChg>
        <pc:picChg chg="add mod">
          <ac:chgData name="Mai Tat Chuyen 20213657" userId="5fb5f9c6-83a1-4ba3-8595-51988b1ef337" providerId="ADAL" clId="{724BC8CD-8767-413B-A62B-86599A00037D}" dt="2024-08-22T06:31:06.276" v="316" actId="1076"/>
          <ac:picMkLst>
            <pc:docMk/>
            <pc:sldMk cId="1602445574" sldId="311"/>
            <ac:picMk id="8" creationId="{11594B01-9A17-AE32-7EC0-194329BBA1DB}"/>
          </ac:picMkLst>
        </pc:picChg>
        <pc:picChg chg="add mod">
          <ac:chgData name="Mai Tat Chuyen 20213657" userId="5fb5f9c6-83a1-4ba3-8595-51988b1ef337" providerId="ADAL" clId="{724BC8CD-8767-413B-A62B-86599A00037D}" dt="2024-08-22T06:30:07.188" v="301" actId="1076"/>
          <ac:picMkLst>
            <pc:docMk/>
            <pc:sldMk cId="1602445574" sldId="311"/>
            <ac:picMk id="10" creationId="{4600B34D-E336-41CE-36F2-7EB9E0B93C59}"/>
          </ac:picMkLst>
        </pc:picChg>
        <pc:picChg chg="add del mod">
          <ac:chgData name="Mai Tat Chuyen 20213657" userId="5fb5f9c6-83a1-4ba3-8595-51988b1ef337" providerId="ADAL" clId="{724BC8CD-8767-413B-A62B-86599A00037D}" dt="2024-08-22T06:17:43.343" v="77" actId="478"/>
          <ac:picMkLst>
            <pc:docMk/>
            <pc:sldMk cId="1602445574" sldId="311"/>
            <ac:picMk id="12" creationId="{6DF2F379-8AEE-D645-D367-FD4676B7EC8C}"/>
          </ac:picMkLst>
        </pc:picChg>
        <pc:picChg chg="add del mod">
          <ac:chgData name="Mai Tat Chuyen 20213657" userId="5fb5f9c6-83a1-4ba3-8595-51988b1ef337" providerId="ADAL" clId="{724BC8CD-8767-413B-A62B-86599A00037D}" dt="2024-08-22T06:16:50.349" v="58" actId="478"/>
          <ac:picMkLst>
            <pc:docMk/>
            <pc:sldMk cId="1602445574" sldId="311"/>
            <ac:picMk id="14" creationId="{9758B461-62D9-E792-B047-E159E1A000CD}"/>
          </ac:picMkLst>
        </pc:picChg>
        <pc:picChg chg="add mod">
          <ac:chgData name="Mai Tat Chuyen 20213657" userId="5fb5f9c6-83a1-4ba3-8595-51988b1ef337" providerId="ADAL" clId="{724BC8CD-8767-413B-A62B-86599A00037D}" dt="2024-08-22T06:30:07.188" v="301" actId="1076"/>
          <ac:picMkLst>
            <pc:docMk/>
            <pc:sldMk cId="1602445574" sldId="311"/>
            <ac:picMk id="16" creationId="{37F9A3CD-D624-4631-B5BA-FC832CA82909}"/>
          </ac:picMkLst>
        </pc:picChg>
        <pc:picChg chg="del">
          <ac:chgData name="Mai Tat Chuyen 20213657" userId="5fb5f9c6-83a1-4ba3-8595-51988b1ef337" providerId="ADAL" clId="{724BC8CD-8767-413B-A62B-86599A00037D}" dt="2024-08-22T06:13:55.914" v="17" actId="478"/>
          <ac:picMkLst>
            <pc:docMk/>
            <pc:sldMk cId="1602445574" sldId="311"/>
            <ac:picMk id="250" creationId="{00000000-0000-0000-0000-000000000000}"/>
          </ac:picMkLst>
        </pc:picChg>
        <pc:picChg chg="del mod">
          <ac:chgData name="Mai Tat Chuyen 20213657" userId="5fb5f9c6-83a1-4ba3-8595-51988b1ef337" providerId="ADAL" clId="{724BC8CD-8767-413B-A62B-86599A00037D}" dt="2024-08-22T06:14:04.235" v="19" actId="478"/>
          <ac:picMkLst>
            <pc:docMk/>
            <pc:sldMk cId="1602445574" sldId="311"/>
            <ac:picMk id="251" creationId="{00000000-0000-0000-0000-000000000000}"/>
          </ac:picMkLst>
        </pc:picChg>
        <pc:picChg chg="mod">
          <ac:chgData name="Mai Tat Chuyen 20213657" userId="5fb5f9c6-83a1-4ba3-8595-51988b1ef337" providerId="ADAL" clId="{724BC8CD-8767-413B-A62B-86599A00037D}" dt="2024-08-26T03:42:44.076" v="1321" actId="1076"/>
          <ac:picMkLst>
            <pc:docMk/>
            <pc:sldMk cId="1602445574" sldId="311"/>
            <ac:picMk id="1026" creationId="{7C94B3AF-1627-B4DB-E0CA-912BA39D8BA0}"/>
          </ac:picMkLst>
        </pc:picChg>
        <pc:picChg chg="mod">
          <ac:chgData name="Mai Tat Chuyen 20213657" userId="5fb5f9c6-83a1-4ba3-8595-51988b1ef337" providerId="ADAL" clId="{724BC8CD-8767-413B-A62B-86599A00037D}" dt="2024-08-26T03:19:03.887" v="1044" actId="1076"/>
          <ac:picMkLst>
            <pc:docMk/>
            <pc:sldMk cId="1602445574" sldId="311"/>
            <ac:picMk id="1028" creationId="{40CF3DF9-2BD1-2BFC-49D1-118BFB1CE64B}"/>
          </ac:picMkLst>
        </pc:picChg>
        <pc:picChg chg="mod">
          <ac:chgData name="Mai Tat Chuyen 20213657" userId="5fb5f9c6-83a1-4ba3-8595-51988b1ef337" providerId="ADAL" clId="{724BC8CD-8767-413B-A62B-86599A00037D}" dt="2024-08-26T03:33:19.422" v="1106" actId="1076"/>
          <ac:picMkLst>
            <pc:docMk/>
            <pc:sldMk cId="1602445574" sldId="311"/>
            <ac:picMk id="1029" creationId="{4AD2A86A-D860-5817-9C58-12C30DFD61A3}"/>
          </ac:picMkLst>
        </pc:picChg>
        <pc:cxnChg chg="add del mod">
          <ac:chgData name="Mai Tat Chuyen 20213657" userId="5fb5f9c6-83a1-4ba3-8595-51988b1ef337" providerId="ADAL" clId="{724BC8CD-8767-413B-A62B-86599A00037D}" dt="2024-08-26T10:18:59.748" v="2126" actId="478"/>
          <ac:cxnSpMkLst>
            <pc:docMk/>
            <pc:sldMk cId="1602445574" sldId="311"/>
            <ac:cxnSpMk id="5" creationId="{C30DE81B-DD40-F40F-3D14-CFD412416368}"/>
          </ac:cxnSpMkLst>
        </pc:cxnChg>
        <pc:cxnChg chg="add del mod">
          <ac:chgData name="Mai Tat Chuyen 20213657" userId="5fb5f9c6-83a1-4ba3-8595-51988b1ef337" providerId="ADAL" clId="{724BC8CD-8767-413B-A62B-86599A00037D}" dt="2024-08-26T07:35:24.971" v="1837" actId="478"/>
          <ac:cxnSpMkLst>
            <pc:docMk/>
            <pc:sldMk cId="1602445574" sldId="311"/>
            <ac:cxnSpMk id="12" creationId="{38C1108D-8535-0D2B-E18A-AB1C9B77A71D}"/>
          </ac:cxnSpMkLst>
        </pc:cxnChg>
        <pc:cxnChg chg="add del mod">
          <ac:chgData name="Mai Tat Chuyen 20213657" userId="5fb5f9c6-83a1-4ba3-8595-51988b1ef337" providerId="ADAL" clId="{724BC8CD-8767-413B-A62B-86599A00037D}" dt="2024-08-26T07:35:23.624" v="1836" actId="478"/>
          <ac:cxnSpMkLst>
            <pc:docMk/>
            <pc:sldMk cId="1602445574" sldId="311"/>
            <ac:cxnSpMk id="27" creationId="{A868BADD-E165-0A61-BFFB-A0F11F408D7B}"/>
          </ac:cxnSpMkLst>
        </pc:cxnChg>
        <pc:cxnChg chg="add del mod">
          <ac:chgData name="Mai Tat Chuyen 20213657" userId="5fb5f9c6-83a1-4ba3-8595-51988b1ef337" providerId="ADAL" clId="{724BC8CD-8767-413B-A62B-86599A00037D}" dt="2024-08-26T10:18:59.180" v="2125" actId="478"/>
          <ac:cxnSpMkLst>
            <pc:docMk/>
            <pc:sldMk cId="1602445574" sldId="311"/>
            <ac:cxnSpMk id="32" creationId="{73D5B4D3-1102-F23B-3088-93FF1979D532}"/>
          </ac:cxnSpMkLst>
        </pc:cxnChg>
        <pc:cxnChg chg="add del mod">
          <ac:chgData name="Mai Tat Chuyen 20213657" userId="5fb5f9c6-83a1-4ba3-8595-51988b1ef337" providerId="ADAL" clId="{724BC8CD-8767-413B-A62B-86599A00037D}" dt="2024-08-26T10:18:55.341" v="2120" actId="478"/>
          <ac:cxnSpMkLst>
            <pc:docMk/>
            <pc:sldMk cId="1602445574" sldId="311"/>
            <ac:cxnSpMk id="38" creationId="{0E50128A-DA6C-380B-EAF2-2936027A6227}"/>
          </ac:cxnSpMkLst>
        </pc:cxnChg>
        <pc:cxnChg chg="add del mod">
          <ac:chgData name="Mai Tat Chuyen 20213657" userId="5fb5f9c6-83a1-4ba3-8595-51988b1ef337" providerId="ADAL" clId="{724BC8CD-8767-413B-A62B-86599A00037D}" dt="2024-08-26T07:35:26.423" v="1838" actId="478"/>
          <ac:cxnSpMkLst>
            <pc:docMk/>
            <pc:sldMk cId="1602445574" sldId="311"/>
            <ac:cxnSpMk id="39" creationId="{6E2E4E67-3885-C223-1173-E22CFD1AFDE0}"/>
          </ac:cxnSpMkLst>
        </pc:cxnChg>
        <pc:cxnChg chg="add del mod">
          <ac:chgData name="Mai Tat Chuyen 20213657" userId="5fb5f9c6-83a1-4ba3-8595-51988b1ef337" providerId="ADAL" clId="{724BC8CD-8767-413B-A62B-86599A00037D}" dt="2024-08-26T07:35:27.077" v="1839" actId="478"/>
          <ac:cxnSpMkLst>
            <pc:docMk/>
            <pc:sldMk cId="1602445574" sldId="311"/>
            <ac:cxnSpMk id="42" creationId="{293D438C-5239-0587-7CA7-F2B9E12E4405}"/>
          </ac:cxnSpMkLst>
        </pc:cxnChg>
        <pc:cxnChg chg="add del mod">
          <ac:chgData name="Mai Tat Chuyen 20213657" userId="5fb5f9c6-83a1-4ba3-8595-51988b1ef337" providerId="ADAL" clId="{724BC8CD-8767-413B-A62B-86599A00037D}" dt="2024-08-26T10:18:58.118" v="2124" actId="478"/>
          <ac:cxnSpMkLst>
            <pc:docMk/>
            <pc:sldMk cId="1602445574" sldId="311"/>
            <ac:cxnSpMk id="45" creationId="{D8738FBA-8B2B-F664-1160-8F9362A7BD82}"/>
          </ac:cxnSpMkLst>
        </pc:cxnChg>
        <pc:cxnChg chg="add del mod">
          <ac:chgData name="Mai Tat Chuyen 20213657" userId="5fb5f9c6-83a1-4ba3-8595-51988b1ef337" providerId="ADAL" clId="{724BC8CD-8767-413B-A62B-86599A00037D}" dt="2024-08-26T07:35:21.893" v="1835" actId="478"/>
          <ac:cxnSpMkLst>
            <pc:docMk/>
            <pc:sldMk cId="1602445574" sldId="311"/>
            <ac:cxnSpMk id="48" creationId="{6D4DC2FB-F753-10A4-DF12-39AD85BE44BF}"/>
          </ac:cxnSpMkLst>
        </pc:cxnChg>
        <pc:cxnChg chg="add del mod">
          <ac:chgData name="Mai Tat Chuyen 20213657" userId="5fb5f9c6-83a1-4ba3-8595-51988b1ef337" providerId="ADAL" clId="{724BC8CD-8767-413B-A62B-86599A00037D}" dt="2024-08-26T10:19:00.482" v="2127" actId="478"/>
          <ac:cxnSpMkLst>
            <pc:docMk/>
            <pc:sldMk cId="1602445574" sldId="311"/>
            <ac:cxnSpMk id="55" creationId="{6C694612-620D-3794-D859-A123DF526A51}"/>
          </ac:cxnSpMkLst>
        </pc:cxnChg>
        <pc:cxnChg chg="add del mod">
          <ac:chgData name="Mai Tat Chuyen 20213657" userId="5fb5f9c6-83a1-4ba3-8595-51988b1ef337" providerId="ADAL" clId="{724BC8CD-8767-413B-A62B-86599A00037D}" dt="2024-08-26T10:19:01.134" v="2128" actId="478"/>
          <ac:cxnSpMkLst>
            <pc:docMk/>
            <pc:sldMk cId="1602445574" sldId="311"/>
            <ac:cxnSpMk id="59" creationId="{2ACDC08D-1246-D57E-9DBC-390DA56C96FA}"/>
          </ac:cxnSpMkLst>
        </pc:cxnChg>
        <pc:cxnChg chg="add del mod">
          <ac:chgData name="Mai Tat Chuyen 20213657" userId="5fb5f9c6-83a1-4ba3-8595-51988b1ef337" providerId="ADAL" clId="{724BC8CD-8767-413B-A62B-86599A00037D}" dt="2024-08-26T10:18:57.520" v="2123" actId="478"/>
          <ac:cxnSpMkLst>
            <pc:docMk/>
            <pc:sldMk cId="1602445574" sldId="311"/>
            <ac:cxnSpMk id="1024" creationId="{7B01D479-A8FF-4D1E-A8D4-A638752368A3}"/>
          </ac:cxnSpMkLst>
        </pc:cxnChg>
        <pc:cxnChg chg="add del mod">
          <ac:chgData name="Mai Tat Chuyen 20213657" userId="5fb5f9c6-83a1-4ba3-8595-51988b1ef337" providerId="ADAL" clId="{724BC8CD-8767-413B-A62B-86599A00037D}" dt="2024-08-26T10:18:56.877" v="2122" actId="478"/>
          <ac:cxnSpMkLst>
            <pc:docMk/>
            <pc:sldMk cId="1602445574" sldId="311"/>
            <ac:cxnSpMk id="1033" creationId="{944CFBD2-38F8-AAD9-A20C-AACB788084DD}"/>
          </ac:cxnSpMkLst>
        </pc:cxnChg>
        <pc:cxnChg chg="add del mod">
          <ac:chgData name="Mai Tat Chuyen 20213657" userId="5fb5f9c6-83a1-4ba3-8595-51988b1ef337" providerId="ADAL" clId="{724BC8CD-8767-413B-A62B-86599A00037D}" dt="2024-08-26T10:18:56.293" v="2121" actId="478"/>
          <ac:cxnSpMkLst>
            <pc:docMk/>
            <pc:sldMk cId="1602445574" sldId="311"/>
            <ac:cxnSpMk id="1037" creationId="{2649EC6B-A421-DFC4-F8D8-C673A903A71D}"/>
          </ac:cxnSpMkLst>
        </pc:cxnChg>
      </pc:sldChg>
      <pc:sldChg chg="del">
        <pc:chgData name="Mai Tat Chuyen 20213657" userId="5fb5f9c6-83a1-4ba3-8595-51988b1ef337" providerId="ADAL" clId="{724BC8CD-8767-413B-A62B-86599A00037D}" dt="2024-08-26T04:24:36.703" v="1704" actId="47"/>
        <pc:sldMkLst>
          <pc:docMk/>
          <pc:sldMk cId="3862345529" sldId="313"/>
        </pc:sldMkLst>
      </pc:sldChg>
      <pc:sldChg chg="addSp delSp modSp mod">
        <pc:chgData name="Mai Tat Chuyen 20213657" userId="5fb5f9c6-83a1-4ba3-8595-51988b1ef337" providerId="ADAL" clId="{724BC8CD-8767-413B-A62B-86599A00037D}" dt="2024-08-26T10:19:37.742" v="2153"/>
        <pc:sldMkLst>
          <pc:docMk/>
          <pc:sldMk cId="3346360927" sldId="314"/>
        </pc:sldMkLst>
        <pc:spChg chg="del">
          <ac:chgData name="Mai Tat Chuyen 20213657" userId="5fb5f9c6-83a1-4ba3-8595-51988b1ef337" providerId="ADAL" clId="{724BC8CD-8767-413B-A62B-86599A00037D}" dt="2024-08-26T10:19:35.045" v="2151" actId="478"/>
          <ac:spMkLst>
            <pc:docMk/>
            <pc:sldMk cId="3346360927" sldId="314"/>
            <ac:spMk id="2" creationId="{64DFCD45-BD23-C24D-48B1-E82F09FEB28D}"/>
          </ac:spMkLst>
        </pc:spChg>
        <pc:spChg chg="add mod">
          <ac:chgData name="Mai Tat Chuyen 20213657" userId="5fb5f9c6-83a1-4ba3-8595-51988b1ef337" providerId="ADAL" clId="{724BC8CD-8767-413B-A62B-86599A00037D}" dt="2024-08-26T10:19:32.223" v="2150"/>
          <ac:spMkLst>
            <pc:docMk/>
            <pc:sldMk cId="3346360927" sldId="314"/>
            <ac:spMk id="4" creationId="{704FE417-F94E-F834-B299-C4322CB3CC8D}"/>
          </ac:spMkLst>
        </pc:spChg>
        <pc:spChg chg="add del mod">
          <ac:chgData name="Mai Tat Chuyen 20213657" userId="5fb5f9c6-83a1-4ba3-8595-51988b1ef337" providerId="ADAL" clId="{724BC8CD-8767-413B-A62B-86599A00037D}" dt="2024-08-26T10:19:37.393" v="2152" actId="478"/>
          <ac:spMkLst>
            <pc:docMk/>
            <pc:sldMk cId="3346360927" sldId="314"/>
            <ac:spMk id="8" creationId="{FBF3A0A7-4457-4A98-4DE3-EC34FE49F8D1}"/>
          </ac:spMkLst>
        </pc:spChg>
        <pc:spChg chg="add mod">
          <ac:chgData name="Mai Tat Chuyen 20213657" userId="5fb5f9c6-83a1-4ba3-8595-51988b1ef337" providerId="ADAL" clId="{724BC8CD-8767-413B-A62B-86599A00037D}" dt="2024-08-26T10:19:37.742" v="2153"/>
          <ac:spMkLst>
            <pc:docMk/>
            <pc:sldMk cId="3346360927" sldId="314"/>
            <ac:spMk id="10" creationId="{40EF2703-875C-F4D1-51A9-DEABB53BA738}"/>
          </ac:spMkLst>
        </pc:spChg>
        <pc:spChg chg="del">
          <ac:chgData name="Mai Tat Chuyen 20213657" userId="5fb5f9c6-83a1-4ba3-8595-51988b1ef337" providerId="ADAL" clId="{724BC8CD-8767-413B-A62B-86599A00037D}" dt="2024-08-26T10:19:31.221" v="2148" actId="478"/>
          <ac:spMkLst>
            <pc:docMk/>
            <pc:sldMk cId="3346360927" sldId="314"/>
            <ac:spMk id="11" creationId="{DB30ECF5-24A4-A6B4-3111-50721A60F272}"/>
          </ac:spMkLst>
        </pc:spChg>
        <pc:spChg chg="mod">
          <ac:chgData name="Mai Tat Chuyen 20213657" userId="5fb5f9c6-83a1-4ba3-8595-51988b1ef337" providerId="ADAL" clId="{724BC8CD-8767-413B-A62B-86599A00037D}" dt="2024-08-26T07:37:03.692" v="1848" actId="20577"/>
          <ac:spMkLst>
            <pc:docMk/>
            <pc:sldMk cId="3346360927" sldId="314"/>
            <ac:spMk id="12" creationId="{B520E3A6-F7F7-B7A0-203D-9D60689BE782}"/>
          </ac:spMkLst>
        </pc:spChg>
        <pc:spChg chg="mod">
          <ac:chgData name="Mai Tat Chuyen 20213657" userId="5fb5f9c6-83a1-4ba3-8595-51988b1ef337" providerId="ADAL" clId="{724BC8CD-8767-413B-A62B-86599A00037D}" dt="2024-08-26T07:36:38.530" v="1840" actId="1076"/>
          <ac:spMkLst>
            <pc:docMk/>
            <pc:sldMk cId="3346360927" sldId="314"/>
            <ac:spMk id="18" creationId="{98CA100F-C1B2-1404-AC8C-C0DBEA4B52A8}"/>
          </ac:spMkLst>
        </pc:spChg>
        <pc:spChg chg="mod">
          <ac:chgData name="Mai Tat Chuyen 20213657" userId="5fb5f9c6-83a1-4ba3-8595-51988b1ef337" providerId="ADAL" clId="{724BC8CD-8767-413B-A62B-86599A00037D}" dt="2024-08-26T07:37:08.246" v="1850" actId="20577"/>
          <ac:spMkLst>
            <pc:docMk/>
            <pc:sldMk cId="3346360927" sldId="314"/>
            <ac:spMk id="24" creationId="{E88AC712-B7B8-52CB-A4B2-F70CE8719418}"/>
          </ac:spMkLst>
        </pc:spChg>
        <pc:spChg chg="mod">
          <ac:chgData name="Mai Tat Chuyen 20213657" userId="5fb5f9c6-83a1-4ba3-8595-51988b1ef337" providerId="ADAL" clId="{724BC8CD-8767-413B-A62B-86599A00037D}" dt="2024-08-26T07:37:12.070" v="1852" actId="20577"/>
          <ac:spMkLst>
            <pc:docMk/>
            <pc:sldMk cId="3346360927" sldId="314"/>
            <ac:spMk id="27" creationId="{E9C53B3D-632E-7BAE-96EE-41BD3204A84B}"/>
          </ac:spMkLst>
        </pc:spChg>
      </pc:sldChg>
      <pc:sldChg chg="addSp delSp modSp add del mod">
        <pc:chgData name="Mai Tat Chuyen 20213657" userId="5fb5f9c6-83a1-4ba3-8595-51988b1ef337" providerId="ADAL" clId="{724BC8CD-8767-413B-A62B-86599A00037D}" dt="2024-08-26T10:18:15.469" v="2095" actId="47"/>
        <pc:sldMkLst>
          <pc:docMk/>
          <pc:sldMk cId="3930482020" sldId="315"/>
        </pc:sldMkLst>
        <pc:spChg chg="mod topLvl">
          <ac:chgData name="Mai Tat Chuyen 20213657" userId="5fb5f9c6-83a1-4ba3-8595-51988b1ef337" providerId="ADAL" clId="{724BC8CD-8767-413B-A62B-86599A00037D}" dt="2024-08-26T03:55:59.240" v="1328" actId="165"/>
          <ac:spMkLst>
            <pc:docMk/>
            <pc:sldMk cId="3930482020" sldId="315"/>
            <ac:spMk id="5" creationId="{AC16620C-4484-2478-3B23-5376545F23BD}"/>
          </ac:spMkLst>
        </pc:spChg>
        <pc:spChg chg="mod topLvl">
          <ac:chgData name="Mai Tat Chuyen 20213657" userId="5fb5f9c6-83a1-4ba3-8595-51988b1ef337" providerId="ADAL" clId="{724BC8CD-8767-413B-A62B-86599A00037D}" dt="2024-08-26T03:55:59.240" v="1328" actId="165"/>
          <ac:spMkLst>
            <pc:docMk/>
            <pc:sldMk cId="3930482020" sldId="315"/>
            <ac:spMk id="6" creationId="{48823410-E49A-F8A2-6068-14369A7B3E2F}"/>
          </ac:spMkLst>
        </pc:spChg>
        <pc:spChg chg="mod topLvl">
          <ac:chgData name="Mai Tat Chuyen 20213657" userId="5fb5f9c6-83a1-4ba3-8595-51988b1ef337" providerId="ADAL" clId="{724BC8CD-8767-413B-A62B-86599A00037D}" dt="2024-08-26T03:55:59.240" v="1328" actId="165"/>
          <ac:spMkLst>
            <pc:docMk/>
            <pc:sldMk cId="3930482020" sldId="315"/>
            <ac:spMk id="7" creationId="{D463E608-4778-2B7F-42BE-8B1EAB50B497}"/>
          </ac:spMkLst>
        </pc:spChg>
        <pc:spChg chg="del">
          <ac:chgData name="Mai Tat Chuyen 20213657" userId="5fb5f9c6-83a1-4ba3-8595-51988b1ef337" providerId="ADAL" clId="{724BC8CD-8767-413B-A62B-86599A00037D}" dt="2024-08-26T03:55:40.220" v="1324" actId="478"/>
          <ac:spMkLst>
            <pc:docMk/>
            <pc:sldMk cId="3930482020" sldId="315"/>
            <ac:spMk id="8" creationId="{51E0B310-FFAB-2C5D-9257-7CD70F731ADF}"/>
          </ac:spMkLst>
        </pc:spChg>
        <pc:spChg chg="del">
          <ac:chgData name="Mai Tat Chuyen 20213657" userId="5fb5f9c6-83a1-4ba3-8595-51988b1ef337" providerId="ADAL" clId="{724BC8CD-8767-413B-A62B-86599A00037D}" dt="2024-08-26T03:55:42.633" v="1325" actId="478"/>
          <ac:spMkLst>
            <pc:docMk/>
            <pc:sldMk cId="3930482020" sldId="315"/>
            <ac:spMk id="9" creationId="{B416B031-2A24-0CA6-A63A-CB6271555D5E}"/>
          </ac:spMkLst>
        </pc:spChg>
        <pc:grpChg chg="del">
          <ac:chgData name="Mai Tat Chuyen 20213657" userId="5fb5f9c6-83a1-4ba3-8595-51988b1ef337" providerId="ADAL" clId="{724BC8CD-8767-413B-A62B-86599A00037D}" dt="2024-08-26T03:55:59.240" v="1328" actId="165"/>
          <ac:grpSpMkLst>
            <pc:docMk/>
            <pc:sldMk cId="3930482020" sldId="315"/>
            <ac:grpSpMk id="3" creationId="{B20C0E72-7DA4-68F2-34E7-32DFF2BA57ED}"/>
          </ac:grpSpMkLst>
        </pc:grpChg>
        <pc:grpChg chg="add mod">
          <ac:chgData name="Mai Tat Chuyen 20213657" userId="5fb5f9c6-83a1-4ba3-8595-51988b1ef337" providerId="ADAL" clId="{724BC8CD-8767-413B-A62B-86599A00037D}" dt="2024-08-26T03:56:12.663" v="1331" actId="164"/>
          <ac:grpSpMkLst>
            <pc:docMk/>
            <pc:sldMk cId="3930482020" sldId="315"/>
            <ac:grpSpMk id="14" creationId="{2814254C-799D-F51C-4E0C-942B68176A5C}"/>
          </ac:grpSpMkLst>
        </pc:grpChg>
        <pc:picChg chg="mod topLvl">
          <ac:chgData name="Mai Tat Chuyen 20213657" userId="5fb5f9c6-83a1-4ba3-8595-51988b1ef337" providerId="ADAL" clId="{724BC8CD-8767-413B-A62B-86599A00037D}" dt="2024-08-26T03:56:12.663" v="1331" actId="164"/>
          <ac:picMkLst>
            <pc:docMk/>
            <pc:sldMk cId="3930482020" sldId="315"/>
            <ac:picMk id="4" creationId="{CE3938F1-59A1-4387-E0F0-BC3B3DDB762E}"/>
          </ac:picMkLst>
        </pc:picChg>
        <pc:picChg chg="mod">
          <ac:chgData name="Mai Tat Chuyen 20213657" userId="5fb5f9c6-83a1-4ba3-8595-51988b1ef337" providerId="ADAL" clId="{724BC8CD-8767-413B-A62B-86599A00037D}" dt="2024-08-26T03:56:12.663" v="1331" actId="164"/>
          <ac:picMkLst>
            <pc:docMk/>
            <pc:sldMk cId="3930482020" sldId="315"/>
            <ac:picMk id="12" creationId="{39CA9412-0F33-7052-389A-40CA2354FFD4}"/>
          </ac:picMkLst>
        </pc:picChg>
        <pc:cxnChg chg="del mod">
          <ac:chgData name="Mai Tat Chuyen 20213657" userId="5fb5f9c6-83a1-4ba3-8595-51988b1ef337" providerId="ADAL" clId="{724BC8CD-8767-413B-A62B-86599A00037D}" dt="2024-08-26T03:55:48.442" v="1326" actId="478"/>
          <ac:cxnSpMkLst>
            <pc:docMk/>
            <pc:sldMk cId="3930482020" sldId="315"/>
            <ac:cxnSpMk id="10" creationId="{B47227CB-6836-F4A7-74CD-5A605BE52865}"/>
          </ac:cxnSpMkLst>
        </pc:cxnChg>
        <pc:cxnChg chg="del mod">
          <ac:chgData name="Mai Tat Chuyen 20213657" userId="5fb5f9c6-83a1-4ba3-8595-51988b1ef337" providerId="ADAL" clId="{724BC8CD-8767-413B-A62B-86599A00037D}" dt="2024-08-26T03:55:49.242" v="1327" actId="478"/>
          <ac:cxnSpMkLst>
            <pc:docMk/>
            <pc:sldMk cId="3930482020" sldId="315"/>
            <ac:cxnSpMk id="11" creationId="{A58F4F29-857D-5004-3A5B-94BFC6E5722C}"/>
          </ac:cxnSpMkLst>
        </pc:cxnChg>
      </pc:sldChg>
      <pc:sldChg chg="del">
        <pc:chgData name="Mai Tat Chuyen 20213657" userId="5fb5f9c6-83a1-4ba3-8595-51988b1ef337" providerId="ADAL" clId="{724BC8CD-8767-413B-A62B-86599A00037D}" dt="2024-08-26T04:24:36.951" v="1705" actId="47"/>
        <pc:sldMkLst>
          <pc:docMk/>
          <pc:sldMk cId="2074311872" sldId="316"/>
        </pc:sldMkLst>
      </pc:sldChg>
      <pc:sldChg chg="addSp delSp modSp mod ord">
        <pc:chgData name="Mai Tat Chuyen 20213657" userId="5fb5f9c6-83a1-4ba3-8595-51988b1ef337" providerId="ADAL" clId="{724BC8CD-8767-413B-A62B-86599A00037D}" dt="2024-08-26T10:19:48.049" v="2156" actId="1076"/>
        <pc:sldMkLst>
          <pc:docMk/>
          <pc:sldMk cId="3859751570" sldId="317"/>
        </pc:sldMkLst>
        <pc:spChg chg="mod">
          <ac:chgData name="Mai Tat Chuyen 20213657" userId="5fb5f9c6-83a1-4ba3-8595-51988b1ef337" providerId="ADAL" clId="{724BC8CD-8767-413B-A62B-86599A00037D}" dt="2024-08-26T10:19:48.049" v="2156" actId="1076"/>
          <ac:spMkLst>
            <pc:docMk/>
            <pc:sldMk cId="3859751570" sldId="317"/>
            <ac:spMk id="2" creationId="{64DFCD45-BD23-C24D-48B1-E82F09FEB28D}"/>
          </ac:spMkLst>
        </pc:spChg>
        <pc:spChg chg="add mod">
          <ac:chgData name="Mai Tat Chuyen 20213657" userId="5fb5f9c6-83a1-4ba3-8595-51988b1ef337" providerId="ADAL" clId="{724BC8CD-8767-413B-A62B-86599A00037D}" dt="2024-08-26T07:41:47.646" v="2072" actId="1076"/>
          <ac:spMkLst>
            <pc:docMk/>
            <pc:sldMk cId="3859751570" sldId="317"/>
            <ac:spMk id="4" creationId="{6FEEF910-53F8-E16D-4DEB-BE3B47951A5D}"/>
          </ac:spMkLst>
        </pc:spChg>
        <pc:spChg chg="add mod">
          <ac:chgData name="Mai Tat Chuyen 20213657" userId="5fb5f9c6-83a1-4ba3-8595-51988b1ef337" providerId="ADAL" clId="{724BC8CD-8767-413B-A62B-86599A00037D}" dt="2024-08-26T07:41:48.736" v="2073" actId="1076"/>
          <ac:spMkLst>
            <pc:docMk/>
            <pc:sldMk cId="3859751570" sldId="317"/>
            <ac:spMk id="7" creationId="{2AFB0AAC-9CAA-4275-3B2B-5ADC4C93F895}"/>
          </ac:spMkLst>
        </pc:spChg>
        <pc:spChg chg="add mod">
          <ac:chgData name="Mai Tat Chuyen 20213657" userId="5fb5f9c6-83a1-4ba3-8595-51988b1ef337" providerId="ADAL" clId="{724BC8CD-8767-413B-A62B-86599A00037D}" dt="2024-08-26T07:42:07.930" v="2081" actId="1076"/>
          <ac:spMkLst>
            <pc:docMk/>
            <pc:sldMk cId="3859751570" sldId="317"/>
            <ac:spMk id="8" creationId="{72DA9B29-CD6E-A45C-619C-11CE84BE2B53}"/>
          </ac:spMkLst>
        </pc:spChg>
        <pc:spChg chg="add del mod">
          <ac:chgData name="Mai Tat Chuyen 20213657" userId="5fb5f9c6-83a1-4ba3-8595-51988b1ef337" providerId="ADAL" clId="{724BC8CD-8767-413B-A62B-86599A00037D}" dt="2024-08-26T07:39:51.919" v="1998" actId="478"/>
          <ac:spMkLst>
            <pc:docMk/>
            <pc:sldMk cId="3859751570" sldId="317"/>
            <ac:spMk id="9" creationId="{E957E8E1-C6DB-3CAA-4833-99737AA94E53}"/>
          </ac:spMkLst>
        </pc:spChg>
        <pc:spChg chg="add mod">
          <ac:chgData name="Mai Tat Chuyen 20213657" userId="5fb5f9c6-83a1-4ba3-8595-51988b1ef337" providerId="ADAL" clId="{724BC8CD-8767-413B-A62B-86599A00037D}" dt="2024-08-26T07:41:53.159" v="2075" actId="1076"/>
          <ac:spMkLst>
            <pc:docMk/>
            <pc:sldMk cId="3859751570" sldId="317"/>
            <ac:spMk id="10" creationId="{19266D18-31CF-70B1-BB5A-FF19E2F5B041}"/>
          </ac:spMkLst>
        </pc:spChg>
        <pc:spChg chg="add mod">
          <ac:chgData name="Mai Tat Chuyen 20213657" userId="5fb5f9c6-83a1-4ba3-8595-51988b1ef337" providerId="ADAL" clId="{724BC8CD-8767-413B-A62B-86599A00037D}" dt="2024-08-26T07:42:26.018" v="2090" actId="1076"/>
          <ac:spMkLst>
            <pc:docMk/>
            <pc:sldMk cId="3859751570" sldId="317"/>
            <ac:spMk id="11" creationId="{E044A1B0-4196-2536-B6D5-21E8AD8C5C98}"/>
          </ac:spMkLst>
        </pc:spChg>
        <pc:spChg chg="add mod">
          <ac:chgData name="Mai Tat Chuyen 20213657" userId="5fb5f9c6-83a1-4ba3-8595-51988b1ef337" providerId="ADAL" clId="{724BC8CD-8767-413B-A62B-86599A00037D}" dt="2024-08-26T07:42:34.463" v="2094" actId="1076"/>
          <ac:spMkLst>
            <pc:docMk/>
            <pc:sldMk cId="3859751570" sldId="317"/>
            <ac:spMk id="12" creationId="{D18F1729-0C4B-0B2F-66A3-1A83551FAE4E}"/>
          </ac:spMkLst>
        </pc:spChg>
        <pc:spChg chg="add mod">
          <ac:chgData name="Mai Tat Chuyen 20213657" userId="5fb5f9c6-83a1-4ba3-8595-51988b1ef337" providerId="ADAL" clId="{724BC8CD-8767-413B-A62B-86599A00037D}" dt="2024-08-26T07:42:02.689" v="2078" actId="1076"/>
          <ac:spMkLst>
            <pc:docMk/>
            <pc:sldMk cId="3859751570" sldId="317"/>
            <ac:spMk id="13" creationId="{3A5B44F4-3564-AA07-3746-5D0FD6A9AA01}"/>
          </ac:spMkLst>
        </pc:spChg>
        <pc:spChg chg="add mod">
          <ac:chgData name="Mai Tat Chuyen 20213657" userId="5fb5f9c6-83a1-4ba3-8595-51988b1ef337" providerId="ADAL" clId="{724BC8CD-8767-413B-A62B-86599A00037D}" dt="2024-08-26T07:42:06.683" v="2080" actId="1076"/>
          <ac:spMkLst>
            <pc:docMk/>
            <pc:sldMk cId="3859751570" sldId="317"/>
            <ac:spMk id="14" creationId="{B5D946E2-101E-F339-3539-9E1E224C2A08}"/>
          </ac:spMkLst>
        </pc:spChg>
        <pc:spChg chg="del">
          <ac:chgData name="Mai Tat Chuyen 20213657" userId="5fb5f9c6-83a1-4ba3-8595-51988b1ef337" providerId="ADAL" clId="{724BC8CD-8767-413B-A62B-86599A00037D}" dt="2024-08-26T07:37:17.622" v="1853" actId="478"/>
          <ac:spMkLst>
            <pc:docMk/>
            <pc:sldMk cId="3859751570" sldId="317"/>
            <ac:spMk id="15" creationId="{DE029726-1229-E678-019E-7C7547D62367}"/>
          </ac:spMkLst>
        </pc:spChg>
        <pc:spChg chg="add mod">
          <ac:chgData name="Mai Tat Chuyen 20213657" userId="5fb5f9c6-83a1-4ba3-8595-51988b1ef337" providerId="ADAL" clId="{724BC8CD-8767-413B-A62B-86599A00037D}" dt="2024-08-26T07:42:16.966" v="2086" actId="1076"/>
          <ac:spMkLst>
            <pc:docMk/>
            <pc:sldMk cId="3859751570" sldId="317"/>
            <ac:spMk id="16" creationId="{ACD5AFE0-3FC7-CC27-7EFA-5B05A844359E}"/>
          </ac:spMkLst>
        </pc:spChg>
        <pc:spChg chg="add mod">
          <ac:chgData name="Mai Tat Chuyen 20213657" userId="5fb5f9c6-83a1-4ba3-8595-51988b1ef337" providerId="ADAL" clId="{724BC8CD-8767-413B-A62B-86599A00037D}" dt="2024-08-26T07:42:23.902" v="2089" actId="1076"/>
          <ac:spMkLst>
            <pc:docMk/>
            <pc:sldMk cId="3859751570" sldId="317"/>
            <ac:spMk id="17" creationId="{291B8A5A-2489-55D6-0621-A88C1784A703}"/>
          </ac:spMkLst>
        </pc:spChg>
        <pc:spChg chg="add mod">
          <ac:chgData name="Mai Tat Chuyen 20213657" userId="5fb5f9c6-83a1-4ba3-8595-51988b1ef337" providerId="ADAL" clId="{724BC8CD-8767-413B-A62B-86599A00037D}" dt="2024-08-26T07:42:31.594" v="2093" actId="1076"/>
          <ac:spMkLst>
            <pc:docMk/>
            <pc:sldMk cId="3859751570" sldId="317"/>
            <ac:spMk id="18" creationId="{4A90E332-FF99-5700-0712-36AC7FACD337}"/>
          </ac:spMkLst>
        </pc:spChg>
        <pc:picChg chg="del mod">
          <ac:chgData name="Mai Tat Chuyen 20213657" userId="5fb5f9c6-83a1-4ba3-8595-51988b1ef337" providerId="ADAL" clId="{724BC8CD-8767-413B-A62B-86599A00037D}" dt="2024-08-26T07:35:08.004" v="1834" actId="478"/>
          <ac:picMkLst>
            <pc:docMk/>
            <pc:sldMk cId="3859751570" sldId="317"/>
            <ac:picMk id="3073" creationId="{7C684B09-1AA3-9F9A-51C8-DA2DB051DD22}"/>
          </ac:picMkLst>
        </pc:picChg>
      </pc:sldChg>
      <pc:sldChg chg="addSp delSp modSp add mod">
        <pc:chgData name="Mai Tat Chuyen 20213657" userId="5fb5f9c6-83a1-4ba3-8595-51988b1ef337" providerId="ADAL" clId="{724BC8CD-8767-413B-A62B-86599A00037D}" dt="2024-08-26T04:29:27.644" v="1807" actId="14100"/>
        <pc:sldMkLst>
          <pc:docMk/>
          <pc:sldMk cId="2310099039" sldId="318"/>
        </pc:sldMkLst>
        <pc:spChg chg="mod">
          <ac:chgData name="Mai Tat Chuyen 20213657" userId="5fb5f9c6-83a1-4ba3-8595-51988b1ef337" providerId="ADAL" clId="{724BC8CD-8767-413B-A62B-86599A00037D}" dt="2024-08-26T02:53:52.930" v="980" actId="20577"/>
          <ac:spMkLst>
            <pc:docMk/>
            <pc:sldMk cId="2310099039" sldId="318"/>
            <ac:spMk id="2" creationId="{406B84D0-74E3-9308-4913-9B238946562C}"/>
          </ac:spMkLst>
        </pc:spChg>
        <pc:spChg chg="add mod">
          <ac:chgData name="Mai Tat Chuyen 20213657" userId="5fb5f9c6-83a1-4ba3-8595-51988b1ef337" providerId="ADAL" clId="{724BC8CD-8767-413B-A62B-86599A00037D}" dt="2024-08-26T04:29:11.016" v="1793" actId="14100"/>
          <ac:spMkLst>
            <pc:docMk/>
            <pc:sldMk cId="2310099039" sldId="318"/>
            <ac:spMk id="7" creationId="{2FD10F65-FE04-6EFC-3F5A-766D9053306A}"/>
          </ac:spMkLst>
        </pc:spChg>
        <pc:spChg chg="add mod">
          <ac:chgData name="Mai Tat Chuyen 20213657" userId="5fb5f9c6-83a1-4ba3-8595-51988b1ef337" providerId="ADAL" clId="{724BC8CD-8767-413B-A62B-86599A00037D}" dt="2024-08-26T04:29:04.288" v="1786" actId="14100"/>
          <ac:spMkLst>
            <pc:docMk/>
            <pc:sldMk cId="2310099039" sldId="318"/>
            <ac:spMk id="8" creationId="{0833401E-69B7-D769-86E5-86C90F7F430A}"/>
          </ac:spMkLst>
        </pc:spChg>
        <pc:spChg chg="add mod">
          <ac:chgData name="Mai Tat Chuyen 20213657" userId="5fb5f9c6-83a1-4ba3-8595-51988b1ef337" providerId="ADAL" clId="{724BC8CD-8767-413B-A62B-86599A00037D}" dt="2024-08-26T04:29:27.644" v="1807" actId="14100"/>
          <ac:spMkLst>
            <pc:docMk/>
            <pc:sldMk cId="2310099039" sldId="318"/>
            <ac:spMk id="9" creationId="{42B87136-C6E1-417E-3DD5-95EE8CB9CDAC}"/>
          </ac:spMkLst>
        </pc:spChg>
        <pc:spChg chg="add mod">
          <ac:chgData name="Mai Tat Chuyen 20213657" userId="5fb5f9c6-83a1-4ba3-8595-51988b1ef337" providerId="ADAL" clId="{724BC8CD-8767-413B-A62B-86599A00037D}" dt="2024-08-26T04:27:36.619" v="1779" actId="1076"/>
          <ac:spMkLst>
            <pc:docMk/>
            <pc:sldMk cId="2310099039" sldId="318"/>
            <ac:spMk id="10" creationId="{CFF571E6-8F53-9A7C-E058-9937DA495E1E}"/>
          </ac:spMkLst>
        </pc:spChg>
        <pc:spChg chg="add mod">
          <ac:chgData name="Mai Tat Chuyen 20213657" userId="5fb5f9c6-83a1-4ba3-8595-51988b1ef337" providerId="ADAL" clId="{724BC8CD-8767-413B-A62B-86599A00037D}" dt="2024-08-26T04:29:16.244" v="1800" actId="14100"/>
          <ac:spMkLst>
            <pc:docMk/>
            <pc:sldMk cId="2310099039" sldId="318"/>
            <ac:spMk id="12" creationId="{4FD3047D-D485-21B0-89F8-7BC04F34DEC3}"/>
          </ac:spMkLst>
        </pc:spChg>
        <pc:spChg chg="del">
          <ac:chgData name="Mai Tat Chuyen 20213657" userId="5fb5f9c6-83a1-4ba3-8595-51988b1ef337" providerId="ADAL" clId="{724BC8CD-8767-413B-A62B-86599A00037D}" dt="2024-08-26T02:54:39.571" v="984" actId="478"/>
          <ac:spMkLst>
            <pc:docMk/>
            <pc:sldMk cId="2310099039" sldId="318"/>
            <ac:spMk id="29" creationId="{676AA5D2-6EBF-CA41-4863-F9B65AF13C60}"/>
          </ac:spMkLst>
        </pc:spChg>
        <pc:spChg chg="del">
          <ac:chgData name="Mai Tat Chuyen 20213657" userId="5fb5f9c6-83a1-4ba3-8595-51988b1ef337" providerId="ADAL" clId="{724BC8CD-8767-413B-A62B-86599A00037D}" dt="2024-08-26T02:54:38.405" v="983" actId="478"/>
          <ac:spMkLst>
            <pc:docMk/>
            <pc:sldMk cId="2310099039" sldId="318"/>
            <ac:spMk id="30" creationId="{72020332-F351-8112-1ABF-BAE75250F580}"/>
          </ac:spMkLst>
        </pc:spChg>
        <pc:spChg chg="del">
          <ac:chgData name="Mai Tat Chuyen 20213657" userId="5fb5f9c6-83a1-4ba3-8595-51988b1ef337" providerId="ADAL" clId="{724BC8CD-8767-413B-A62B-86599A00037D}" dt="2024-08-26T02:54:29.121" v="982" actId="478"/>
          <ac:spMkLst>
            <pc:docMk/>
            <pc:sldMk cId="2310099039" sldId="318"/>
            <ac:spMk id="32" creationId="{0E64AB4D-E5AD-9C38-B535-4DCC916B83DA}"/>
          </ac:spMkLst>
        </pc:spChg>
        <pc:spChg chg="del">
          <ac:chgData name="Mai Tat Chuyen 20213657" userId="5fb5f9c6-83a1-4ba3-8595-51988b1ef337" providerId="ADAL" clId="{724BC8CD-8767-413B-A62B-86599A00037D}" dt="2024-08-26T02:54:28.561" v="981" actId="478"/>
          <ac:spMkLst>
            <pc:docMk/>
            <pc:sldMk cId="2310099039" sldId="318"/>
            <ac:spMk id="33" creationId="{D1D8D66C-4E6B-B369-D492-6D45E4C941B1}"/>
          </ac:spMkLst>
        </pc:spChg>
        <pc:spChg chg="del">
          <ac:chgData name="Mai Tat Chuyen 20213657" userId="5fb5f9c6-83a1-4ba3-8595-51988b1ef337" providerId="ADAL" clId="{724BC8CD-8767-413B-A62B-86599A00037D}" dt="2024-08-26T02:54:28.561" v="981" actId="478"/>
          <ac:spMkLst>
            <pc:docMk/>
            <pc:sldMk cId="2310099039" sldId="318"/>
            <ac:spMk id="34" creationId="{96C006E2-4F69-5385-84D9-15E607BC84F0}"/>
          </ac:spMkLst>
        </pc:spChg>
        <pc:spChg chg="del">
          <ac:chgData name="Mai Tat Chuyen 20213657" userId="5fb5f9c6-83a1-4ba3-8595-51988b1ef337" providerId="ADAL" clId="{724BC8CD-8767-413B-A62B-86599A00037D}" dt="2024-08-26T02:52:22.097" v="965" actId="478"/>
          <ac:spMkLst>
            <pc:docMk/>
            <pc:sldMk cId="2310099039" sldId="318"/>
            <ac:spMk id="37" creationId="{B0167C90-DB9B-6305-C61B-C6523E0937BA}"/>
          </ac:spMkLst>
        </pc:spChg>
        <pc:picChg chg="add mod">
          <ac:chgData name="Mai Tat Chuyen 20213657" userId="5fb5f9c6-83a1-4ba3-8595-51988b1ef337" providerId="ADAL" clId="{724BC8CD-8767-413B-A62B-86599A00037D}" dt="2024-08-26T04:25:34.665" v="1715" actId="1076"/>
          <ac:picMkLst>
            <pc:docMk/>
            <pc:sldMk cId="2310099039" sldId="318"/>
            <ac:picMk id="3" creationId="{D167EEBC-2116-5347-E514-A48C2EDF0785}"/>
          </ac:picMkLst>
        </pc:picChg>
        <pc:picChg chg="add mod">
          <ac:chgData name="Mai Tat Chuyen 20213657" userId="5fb5f9c6-83a1-4ba3-8595-51988b1ef337" providerId="ADAL" clId="{724BC8CD-8767-413B-A62B-86599A00037D}" dt="2024-08-26T04:25:34.665" v="1715" actId="1076"/>
          <ac:picMkLst>
            <pc:docMk/>
            <pc:sldMk cId="2310099039" sldId="318"/>
            <ac:picMk id="4" creationId="{DE603A51-39A3-1D30-4ECE-154F1D136129}"/>
          </ac:picMkLst>
        </pc:picChg>
        <pc:picChg chg="add mod">
          <ac:chgData name="Mai Tat Chuyen 20213657" userId="5fb5f9c6-83a1-4ba3-8595-51988b1ef337" providerId="ADAL" clId="{724BC8CD-8767-413B-A62B-86599A00037D}" dt="2024-08-26T04:25:34.665" v="1715" actId="1076"/>
          <ac:picMkLst>
            <pc:docMk/>
            <pc:sldMk cId="2310099039" sldId="318"/>
            <ac:picMk id="6" creationId="{4591EAD6-14AF-93E4-5889-F556FD7776B5}"/>
          </ac:picMkLst>
        </pc:picChg>
        <pc:picChg chg="add mod">
          <ac:chgData name="Mai Tat Chuyen 20213657" userId="5fb5f9c6-83a1-4ba3-8595-51988b1ef337" providerId="ADAL" clId="{724BC8CD-8767-413B-A62B-86599A00037D}" dt="2024-08-26T04:26:54.659" v="1751" actId="1076"/>
          <ac:picMkLst>
            <pc:docMk/>
            <pc:sldMk cId="2310099039" sldId="318"/>
            <ac:picMk id="11" creationId="{15782AAC-E870-5CEE-19D9-3B95E71BB7E5}"/>
          </ac:picMkLst>
        </pc:picChg>
        <pc:picChg chg="del">
          <ac:chgData name="Mai Tat Chuyen 20213657" userId="5fb5f9c6-83a1-4ba3-8595-51988b1ef337" providerId="ADAL" clId="{724BC8CD-8767-413B-A62B-86599A00037D}" dt="2024-08-26T02:54:28.561" v="981" actId="478"/>
          <ac:picMkLst>
            <pc:docMk/>
            <pc:sldMk cId="2310099039" sldId="318"/>
            <ac:picMk id="16" creationId="{B6FB8435-5C93-D55E-C1A3-7C98E8956104}"/>
          </ac:picMkLst>
        </pc:picChg>
        <pc:picChg chg="del">
          <ac:chgData name="Mai Tat Chuyen 20213657" userId="5fb5f9c6-83a1-4ba3-8595-51988b1ef337" providerId="ADAL" clId="{724BC8CD-8767-413B-A62B-86599A00037D}" dt="2024-08-26T02:54:28.561" v="981" actId="478"/>
          <ac:picMkLst>
            <pc:docMk/>
            <pc:sldMk cId="2310099039" sldId="318"/>
            <ac:picMk id="18" creationId="{CC73B77E-F0DC-9685-DCEC-FE5F4B60D7CD}"/>
          </ac:picMkLst>
        </pc:picChg>
        <pc:picChg chg="del">
          <ac:chgData name="Mai Tat Chuyen 20213657" userId="5fb5f9c6-83a1-4ba3-8595-51988b1ef337" providerId="ADAL" clId="{724BC8CD-8767-413B-A62B-86599A00037D}" dt="2024-08-26T02:54:28.561" v="981" actId="478"/>
          <ac:picMkLst>
            <pc:docMk/>
            <pc:sldMk cId="2310099039" sldId="318"/>
            <ac:picMk id="26" creationId="{C751C48B-94D5-A528-9DDC-B6E905F690F5}"/>
          </ac:picMkLst>
        </pc:picChg>
        <pc:picChg chg="del">
          <ac:chgData name="Mai Tat Chuyen 20213657" userId="5fb5f9c6-83a1-4ba3-8595-51988b1ef337" providerId="ADAL" clId="{724BC8CD-8767-413B-A62B-86599A00037D}" dt="2024-08-26T02:54:28.561" v="981" actId="478"/>
          <ac:picMkLst>
            <pc:docMk/>
            <pc:sldMk cId="2310099039" sldId="318"/>
            <ac:picMk id="28" creationId="{7DCB09DB-3055-1337-93EF-E9F96D892EDD}"/>
          </ac:picMkLst>
        </pc:picChg>
      </pc:sldChg>
      <pc:sldChg chg="modSp add mod">
        <pc:chgData name="Mai Tat Chuyen 20213657" userId="5fb5f9c6-83a1-4ba3-8595-51988b1ef337" providerId="ADAL" clId="{724BC8CD-8767-413B-A62B-86599A00037D}" dt="2024-08-26T04:34:48.141" v="1833" actId="404"/>
        <pc:sldMkLst>
          <pc:docMk/>
          <pc:sldMk cId="4054947507" sldId="319"/>
        </pc:sldMkLst>
        <pc:spChg chg="mod">
          <ac:chgData name="Mai Tat Chuyen 20213657" userId="5fb5f9c6-83a1-4ba3-8595-51988b1ef337" providerId="ADAL" clId="{724BC8CD-8767-413B-A62B-86599A00037D}" dt="2024-08-26T04:34:48.141" v="1833" actId="404"/>
          <ac:spMkLst>
            <pc:docMk/>
            <pc:sldMk cId="4054947507" sldId="319"/>
            <ac:spMk id="275" creationId="{00000000-0000-0000-0000-000000000000}"/>
          </ac:spMkLst>
        </pc:spChg>
        <pc:spChg chg="mod">
          <ac:chgData name="Mai Tat Chuyen 20213657" userId="5fb5f9c6-83a1-4ba3-8595-51988b1ef337" providerId="ADAL" clId="{724BC8CD-8767-413B-A62B-86599A00037D}" dt="2024-08-26T04:23:57.198" v="1703" actId="1076"/>
          <ac:spMkLst>
            <pc:docMk/>
            <pc:sldMk cId="4054947507" sldId="319"/>
            <ac:spMk id="278" creationId="{00000000-0000-0000-0000-000000000000}"/>
          </ac:spMkLst>
        </pc:spChg>
      </pc:sldChg>
      <pc:sldMasterChg chg="delSldLayout">
        <pc:chgData name="Mai Tat Chuyen 20213657" userId="5fb5f9c6-83a1-4ba3-8595-51988b1ef337" providerId="ADAL" clId="{724BC8CD-8767-413B-A62B-86599A00037D}" dt="2024-08-22T06:44:14.654" v="381" actId="47"/>
        <pc:sldMasterMkLst>
          <pc:docMk/>
          <pc:sldMasterMk cId="0" sldId="2147483648"/>
        </pc:sldMasterMkLst>
        <pc:sldLayoutChg chg="del">
          <pc:chgData name="Mai Tat Chuyen 20213657" userId="5fb5f9c6-83a1-4ba3-8595-51988b1ef337" providerId="ADAL" clId="{724BC8CD-8767-413B-A62B-86599A00037D}" dt="2024-08-22T06:44:04.103" v="376" actId="47"/>
          <pc:sldLayoutMkLst>
            <pc:docMk/>
            <pc:sldMasterMk cId="0" sldId="2147483648"/>
            <pc:sldLayoutMk cId="0" sldId="2147483650"/>
          </pc:sldLayoutMkLst>
        </pc:sldLayoutChg>
        <pc:sldLayoutChg chg="del">
          <pc:chgData name="Mai Tat Chuyen 20213657" userId="5fb5f9c6-83a1-4ba3-8595-51988b1ef337" providerId="ADAL" clId="{724BC8CD-8767-413B-A62B-86599A00037D}" dt="2024-08-22T06:43:41.550" v="354" actId="47"/>
          <pc:sldLayoutMkLst>
            <pc:docMk/>
            <pc:sldMasterMk cId="0" sldId="2147483648"/>
            <pc:sldLayoutMk cId="0" sldId="2147483658"/>
          </pc:sldLayoutMkLst>
        </pc:sldLayoutChg>
        <pc:sldLayoutChg chg="del">
          <pc:chgData name="Mai Tat Chuyen 20213657" userId="5fb5f9c6-83a1-4ba3-8595-51988b1ef337" providerId="ADAL" clId="{724BC8CD-8767-413B-A62B-86599A00037D}" dt="2024-08-22T06:43:42.292" v="355" actId="47"/>
          <pc:sldLayoutMkLst>
            <pc:docMk/>
            <pc:sldMasterMk cId="0" sldId="2147483648"/>
            <pc:sldLayoutMk cId="0" sldId="2147483659"/>
          </pc:sldLayoutMkLst>
        </pc:sldLayoutChg>
        <pc:sldLayoutChg chg="del">
          <pc:chgData name="Mai Tat Chuyen 20213657" userId="5fb5f9c6-83a1-4ba3-8595-51988b1ef337" providerId="ADAL" clId="{724BC8CD-8767-413B-A62B-86599A00037D}" dt="2024-08-22T06:43:42.900" v="356" actId="47"/>
          <pc:sldLayoutMkLst>
            <pc:docMk/>
            <pc:sldMasterMk cId="0" sldId="2147483648"/>
            <pc:sldLayoutMk cId="0" sldId="2147483660"/>
          </pc:sldLayoutMkLst>
        </pc:sldLayoutChg>
        <pc:sldLayoutChg chg="del">
          <pc:chgData name="Mai Tat Chuyen 20213657" userId="5fb5f9c6-83a1-4ba3-8595-51988b1ef337" providerId="ADAL" clId="{724BC8CD-8767-413B-A62B-86599A00037D}" dt="2024-08-22T06:43:43.825" v="357" actId="47"/>
          <pc:sldLayoutMkLst>
            <pc:docMk/>
            <pc:sldMasterMk cId="0" sldId="2147483648"/>
            <pc:sldLayoutMk cId="0" sldId="2147483661"/>
          </pc:sldLayoutMkLst>
        </pc:sldLayoutChg>
        <pc:sldLayoutChg chg="del">
          <pc:chgData name="Mai Tat Chuyen 20213657" userId="5fb5f9c6-83a1-4ba3-8595-51988b1ef337" providerId="ADAL" clId="{724BC8CD-8767-413B-A62B-86599A00037D}" dt="2024-08-22T06:43:49.827" v="358" actId="47"/>
          <pc:sldLayoutMkLst>
            <pc:docMk/>
            <pc:sldMasterMk cId="0" sldId="2147483648"/>
            <pc:sldLayoutMk cId="0" sldId="2147483662"/>
          </pc:sldLayoutMkLst>
        </pc:sldLayoutChg>
        <pc:sldLayoutChg chg="del">
          <pc:chgData name="Mai Tat Chuyen 20213657" userId="5fb5f9c6-83a1-4ba3-8595-51988b1ef337" providerId="ADAL" clId="{724BC8CD-8767-413B-A62B-86599A00037D}" dt="2024-08-22T06:43:52.066" v="359" actId="47"/>
          <pc:sldLayoutMkLst>
            <pc:docMk/>
            <pc:sldMasterMk cId="0" sldId="2147483648"/>
            <pc:sldLayoutMk cId="0" sldId="2147483663"/>
          </pc:sldLayoutMkLst>
        </pc:sldLayoutChg>
        <pc:sldLayoutChg chg="del">
          <pc:chgData name="Mai Tat Chuyen 20213657" userId="5fb5f9c6-83a1-4ba3-8595-51988b1ef337" providerId="ADAL" clId="{724BC8CD-8767-413B-A62B-86599A00037D}" dt="2024-08-22T06:43:52.603" v="360" actId="47"/>
          <pc:sldLayoutMkLst>
            <pc:docMk/>
            <pc:sldMasterMk cId="0" sldId="2147483648"/>
            <pc:sldLayoutMk cId="0" sldId="2147483664"/>
          </pc:sldLayoutMkLst>
        </pc:sldLayoutChg>
        <pc:sldLayoutChg chg="del">
          <pc:chgData name="Mai Tat Chuyen 20213657" userId="5fb5f9c6-83a1-4ba3-8595-51988b1ef337" providerId="ADAL" clId="{724BC8CD-8767-413B-A62B-86599A00037D}" dt="2024-08-22T06:43:53.208" v="361" actId="47"/>
          <pc:sldLayoutMkLst>
            <pc:docMk/>
            <pc:sldMasterMk cId="0" sldId="2147483648"/>
            <pc:sldLayoutMk cId="0" sldId="2147483665"/>
          </pc:sldLayoutMkLst>
        </pc:sldLayoutChg>
        <pc:sldLayoutChg chg="del">
          <pc:chgData name="Mai Tat Chuyen 20213657" userId="5fb5f9c6-83a1-4ba3-8595-51988b1ef337" providerId="ADAL" clId="{724BC8CD-8767-413B-A62B-86599A00037D}" dt="2024-08-22T06:43:54.018" v="362" actId="47"/>
          <pc:sldLayoutMkLst>
            <pc:docMk/>
            <pc:sldMasterMk cId="0" sldId="2147483648"/>
            <pc:sldLayoutMk cId="0" sldId="2147483666"/>
          </pc:sldLayoutMkLst>
        </pc:sldLayoutChg>
        <pc:sldLayoutChg chg="del">
          <pc:chgData name="Mai Tat Chuyen 20213657" userId="5fb5f9c6-83a1-4ba3-8595-51988b1ef337" providerId="ADAL" clId="{724BC8CD-8767-413B-A62B-86599A00037D}" dt="2024-08-22T06:43:56.596" v="365" actId="47"/>
          <pc:sldLayoutMkLst>
            <pc:docMk/>
            <pc:sldMasterMk cId="0" sldId="2147483648"/>
            <pc:sldLayoutMk cId="0" sldId="2147483667"/>
          </pc:sldLayoutMkLst>
        </pc:sldLayoutChg>
        <pc:sldLayoutChg chg="del">
          <pc:chgData name="Mai Tat Chuyen 20213657" userId="5fb5f9c6-83a1-4ba3-8595-51988b1ef337" providerId="ADAL" clId="{724BC8CD-8767-413B-A62B-86599A00037D}" dt="2024-08-22T06:43:56" v="364" actId="47"/>
          <pc:sldLayoutMkLst>
            <pc:docMk/>
            <pc:sldMasterMk cId="0" sldId="2147483648"/>
            <pc:sldLayoutMk cId="0" sldId="2147483668"/>
          </pc:sldLayoutMkLst>
        </pc:sldLayoutChg>
        <pc:sldLayoutChg chg="del">
          <pc:chgData name="Mai Tat Chuyen 20213657" userId="5fb5f9c6-83a1-4ba3-8595-51988b1ef337" providerId="ADAL" clId="{724BC8CD-8767-413B-A62B-86599A00037D}" dt="2024-08-22T06:43:57.066" v="366" actId="47"/>
          <pc:sldLayoutMkLst>
            <pc:docMk/>
            <pc:sldMasterMk cId="0" sldId="2147483648"/>
            <pc:sldLayoutMk cId="0" sldId="2147483669"/>
          </pc:sldLayoutMkLst>
        </pc:sldLayoutChg>
        <pc:sldLayoutChg chg="del">
          <pc:chgData name="Mai Tat Chuyen 20213657" userId="5fb5f9c6-83a1-4ba3-8595-51988b1ef337" providerId="ADAL" clId="{724BC8CD-8767-413B-A62B-86599A00037D}" dt="2024-08-22T06:43:57.414" v="367" actId="47"/>
          <pc:sldLayoutMkLst>
            <pc:docMk/>
            <pc:sldMasterMk cId="0" sldId="2147483648"/>
            <pc:sldLayoutMk cId="0" sldId="2147483670"/>
          </pc:sldLayoutMkLst>
        </pc:sldLayoutChg>
        <pc:sldLayoutChg chg="del">
          <pc:chgData name="Mai Tat Chuyen 20213657" userId="5fb5f9c6-83a1-4ba3-8595-51988b1ef337" providerId="ADAL" clId="{724BC8CD-8767-413B-A62B-86599A00037D}" dt="2024-08-22T06:43:59.073" v="368" actId="47"/>
          <pc:sldLayoutMkLst>
            <pc:docMk/>
            <pc:sldMasterMk cId="0" sldId="2147483648"/>
            <pc:sldLayoutMk cId="0" sldId="2147483671"/>
          </pc:sldLayoutMkLst>
        </pc:sldLayoutChg>
        <pc:sldLayoutChg chg="del">
          <pc:chgData name="Mai Tat Chuyen 20213657" userId="5fb5f9c6-83a1-4ba3-8595-51988b1ef337" providerId="ADAL" clId="{724BC8CD-8767-413B-A62B-86599A00037D}" dt="2024-08-22T06:44:00.717" v="370" actId="47"/>
          <pc:sldLayoutMkLst>
            <pc:docMk/>
            <pc:sldMasterMk cId="0" sldId="2147483648"/>
            <pc:sldLayoutMk cId="0" sldId="2147483672"/>
          </pc:sldLayoutMkLst>
        </pc:sldLayoutChg>
        <pc:sldLayoutChg chg="del">
          <pc:chgData name="Mai Tat Chuyen 20213657" userId="5fb5f9c6-83a1-4ba3-8595-51988b1ef337" providerId="ADAL" clId="{724BC8CD-8767-413B-A62B-86599A00037D}" dt="2024-08-22T06:44:01.635" v="372" actId="47"/>
          <pc:sldLayoutMkLst>
            <pc:docMk/>
            <pc:sldMasterMk cId="0" sldId="2147483648"/>
            <pc:sldLayoutMk cId="0" sldId="2147483673"/>
          </pc:sldLayoutMkLst>
        </pc:sldLayoutChg>
        <pc:sldLayoutChg chg="del">
          <pc:chgData name="Mai Tat Chuyen 20213657" userId="5fb5f9c6-83a1-4ba3-8595-51988b1ef337" providerId="ADAL" clId="{724BC8CD-8767-413B-A62B-86599A00037D}" dt="2024-08-22T06:44:02.839" v="374" actId="47"/>
          <pc:sldLayoutMkLst>
            <pc:docMk/>
            <pc:sldMasterMk cId="0" sldId="2147483648"/>
            <pc:sldLayoutMk cId="0" sldId="2147483674"/>
          </pc:sldLayoutMkLst>
        </pc:sldLayoutChg>
        <pc:sldLayoutChg chg="del">
          <pc:chgData name="Mai Tat Chuyen 20213657" userId="5fb5f9c6-83a1-4ba3-8595-51988b1ef337" providerId="ADAL" clId="{724BC8CD-8767-413B-A62B-86599A00037D}" dt="2024-08-22T06:44:04.723" v="377" actId="47"/>
          <pc:sldLayoutMkLst>
            <pc:docMk/>
            <pc:sldMasterMk cId="0" sldId="2147483648"/>
            <pc:sldLayoutMk cId="0" sldId="2147483675"/>
          </pc:sldLayoutMkLst>
        </pc:sldLayoutChg>
        <pc:sldLayoutChg chg="del">
          <pc:chgData name="Mai Tat Chuyen 20213657" userId="5fb5f9c6-83a1-4ba3-8595-51988b1ef337" providerId="ADAL" clId="{724BC8CD-8767-413B-A62B-86599A00037D}" dt="2024-08-22T06:44:05.533" v="378" actId="47"/>
          <pc:sldLayoutMkLst>
            <pc:docMk/>
            <pc:sldMasterMk cId="0" sldId="2147483648"/>
            <pc:sldLayoutMk cId="0" sldId="2147483676"/>
          </pc:sldLayoutMkLst>
        </pc:sldLayoutChg>
        <pc:sldLayoutChg chg="del">
          <pc:chgData name="Mai Tat Chuyen 20213657" userId="5fb5f9c6-83a1-4ba3-8595-51988b1ef337" providerId="ADAL" clId="{724BC8CD-8767-413B-A62B-86599A00037D}" dt="2024-08-22T06:44:06.294" v="379" actId="47"/>
          <pc:sldLayoutMkLst>
            <pc:docMk/>
            <pc:sldMasterMk cId="0" sldId="2147483648"/>
            <pc:sldLayoutMk cId="0" sldId="2147483677"/>
          </pc:sldLayoutMkLst>
        </pc:sldLayoutChg>
        <pc:sldLayoutChg chg="del">
          <pc:chgData name="Mai Tat Chuyen 20213657" userId="5fb5f9c6-83a1-4ba3-8595-51988b1ef337" providerId="ADAL" clId="{724BC8CD-8767-413B-A62B-86599A00037D}" dt="2024-08-22T06:44:09.483" v="380" actId="47"/>
          <pc:sldLayoutMkLst>
            <pc:docMk/>
            <pc:sldMasterMk cId="0" sldId="2147483648"/>
            <pc:sldLayoutMk cId="0" sldId="2147483678"/>
          </pc:sldLayoutMkLst>
        </pc:sldLayoutChg>
        <pc:sldLayoutChg chg="del">
          <pc:chgData name="Mai Tat Chuyen 20213657" userId="5fb5f9c6-83a1-4ba3-8595-51988b1ef337" providerId="ADAL" clId="{724BC8CD-8767-413B-A62B-86599A00037D}" dt="2024-08-22T06:44:14.654" v="381" actId="47"/>
          <pc:sldLayoutMkLst>
            <pc:docMk/>
            <pc:sldMasterMk cId="0" sldId="2147483648"/>
            <pc:sldLayoutMk cId="0" sldId="2147483679"/>
          </pc:sldLayoutMkLst>
        </pc:sldLayoutChg>
      </pc:sldMasterChg>
      <pc:sldMasterChg chg="del delSldLayout">
        <pc:chgData name="Mai Tat Chuyen 20213657" userId="5fb5f9c6-83a1-4ba3-8595-51988b1ef337" providerId="ADAL" clId="{724BC8CD-8767-413B-A62B-86599A00037D}" dt="2024-08-22T06:44:28.971" v="399" actId="47"/>
        <pc:sldMasterMkLst>
          <pc:docMk/>
          <pc:sldMasterMk cId="0" sldId="2147483683"/>
        </pc:sldMasterMkLst>
        <pc:sldLayoutChg chg="del">
          <pc:chgData name="Mai Tat Chuyen 20213657" userId="5fb5f9c6-83a1-4ba3-8595-51988b1ef337" providerId="ADAL" clId="{724BC8CD-8767-413B-A62B-86599A00037D}" dt="2024-08-22T06:44:28.500" v="398" actId="47"/>
          <pc:sldLayoutMkLst>
            <pc:docMk/>
            <pc:sldMasterMk cId="0" sldId="2147483683"/>
            <pc:sldLayoutMk cId="0" sldId="2147483684"/>
          </pc:sldLayoutMkLst>
        </pc:sldLayoutChg>
        <pc:sldLayoutChg chg="del">
          <pc:chgData name="Mai Tat Chuyen 20213657" userId="5fb5f9c6-83a1-4ba3-8595-51988b1ef337" providerId="ADAL" clId="{724BC8CD-8767-413B-A62B-86599A00037D}" dt="2024-08-22T06:44:24.652" v="391" actId="47"/>
          <pc:sldLayoutMkLst>
            <pc:docMk/>
            <pc:sldMasterMk cId="0" sldId="2147483683"/>
            <pc:sldLayoutMk cId="0" sldId="2147483685"/>
          </pc:sldLayoutMkLst>
        </pc:sldLayoutChg>
        <pc:sldLayoutChg chg="del">
          <pc:chgData name="Mai Tat Chuyen 20213657" userId="5fb5f9c6-83a1-4ba3-8595-51988b1ef337" providerId="ADAL" clId="{724BC8CD-8767-413B-A62B-86599A00037D}" dt="2024-08-22T06:44:27.661" v="396" actId="47"/>
          <pc:sldLayoutMkLst>
            <pc:docMk/>
            <pc:sldMasterMk cId="0" sldId="2147483683"/>
            <pc:sldLayoutMk cId="0" sldId="2147483686"/>
          </pc:sldLayoutMkLst>
        </pc:sldLayoutChg>
        <pc:sldLayoutChg chg="del">
          <pc:chgData name="Mai Tat Chuyen 20213657" userId="5fb5f9c6-83a1-4ba3-8595-51988b1ef337" providerId="ADAL" clId="{724BC8CD-8767-413B-A62B-86599A00037D}" dt="2024-08-22T06:44:28.971" v="399" actId="47"/>
          <pc:sldLayoutMkLst>
            <pc:docMk/>
            <pc:sldMasterMk cId="0" sldId="2147483683"/>
            <pc:sldLayoutMk cId="0" sldId="2147483687"/>
          </pc:sldLayoutMkLst>
        </pc:sldLayoutChg>
      </pc:sldMasterChg>
    </pc:docChg>
  </pc:docChgLst>
  <pc:docChgLst>
    <pc:chgData name="Dang Thi Thanh Huyen 20213671" userId="85e146cd-9eb2-44e0-ab6f-727813492a50" providerId="ADAL" clId="{F4F4C803-211E-4906-B41E-615746A91A7D}"/>
    <pc:docChg chg="delSld modSld">
      <pc:chgData name="Dang Thi Thanh Huyen 20213671" userId="85e146cd-9eb2-44e0-ab6f-727813492a50" providerId="ADAL" clId="{F4F4C803-211E-4906-B41E-615746A91A7D}" dt="2024-08-22T07:20:19.325" v="799" actId="1076"/>
      <pc:docMkLst>
        <pc:docMk/>
      </pc:docMkLst>
      <pc:sldChg chg="addSp modSp mod">
        <pc:chgData name="Dang Thi Thanh Huyen 20213671" userId="85e146cd-9eb2-44e0-ab6f-727813492a50" providerId="ADAL" clId="{F4F4C803-211E-4906-B41E-615746A91A7D}" dt="2024-08-22T06:49:06.821" v="633" actId="767"/>
        <pc:sldMkLst>
          <pc:docMk/>
          <pc:sldMk cId="0" sldId="256"/>
        </pc:sldMkLst>
        <pc:spChg chg="add mod">
          <ac:chgData name="Dang Thi Thanh Huyen 20213671" userId="85e146cd-9eb2-44e0-ab6f-727813492a50" providerId="ADAL" clId="{F4F4C803-211E-4906-B41E-615746A91A7D}" dt="2024-08-22T06:49:06.821" v="633" actId="767"/>
          <ac:spMkLst>
            <pc:docMk/>
            <pc:sldMk cId="0" sldId="256"/>
            <ac:spMk id="2" creationId="{171D8DCD-1D0C-1548-7CEF-11217BA76064}"/>
          </ac:spMkLst>
        </pc:spChg>
        <pc:spChg chg="mod">
          <ac:chgData name="Dang Thi Thanh Huyen 20213671" userId="85e146cd-9eb2-44e0-ab6f-727813492a50" providerId="ADAL" clId="{F4F4C803-211E-4906-B41E-615746A91A7D}" dt="2024-08-22T06:12:37.127" v="24" actId="2711"/>
          <ac:spMkLst>
            <pc:docMk/>
            <pc:sldMk cId="0" sldId="256"/>
            <ac:spMk id="214" creationId="{00000000-0000-0000-0000-000000000000}"/>
          </ac:spMkLst>
        </pc:spChg>
      </pc:sldChg>
      <pc:sldChg chg="del">
        <pc:chgData name="Dang Thi Thanh Huyen 20213671" userId="85e146cd-9eb2-44e0-ab6f-727813492a50" providerId="ADAL" clId="{F4F4C803-211E-4906-B41E-615746A91A7D}" dt="2024-08-22T06:12:03.752" v="23" actId="47"/>
        <pc:sldMkLst>
          <pc:docMk/>
          <pc:sldMk cId="0" sldId="257"/>
        </pc:sldMkLst>
      </pc:sldChg>
      <pc:sldChg chg="addSp modSp mod">
        <pc:chgData name="Dang Thi Thanh Huyen 20213671" userId="85e146cd-9eb2-44e0-ab6f-727813492a50" providerId="ADAL" clId="{F4F4C803-211E-4906-B41E-615746A91A7D}" dt="2024-08-22T06:59:34.704" v="796" actId="20577"/>
        <pc:sldMkLst>
          <pc:docMk/>
          <pc:sldMk cId="0" sldId="258"/>
        </pc:sldMkLst>
        <pc:spChg chg="add mod">
          <ac:chgData name="Dang Thi Thanh Huyen 20213671" userId="85e146cd-9eb2-44e0-ab6f-727813492a50" providerId="ADAL" clId="{F4F4C803-211E-4906-B41E-615746A91A7D}" dt="2024-08-22T06:59:34.704" v="796" actId="20577"/>
          <ac:spMkLst>
            <pc:docMk/>
            <pc:sldMk cId="0" sldId="258"/>
            <ac:spMk id="2" creationId="{09C63230-52A7-A380-68F4-06E11CB293C9}"/>
          </ac:spMkLst>
        </pc:spChg>
        <pc:spChg chg="mod">
          <ac:chgData name="Dang Thi Thanh Huyen 20213671" userId="85e146cd-9eb2-44e0-ab6f-727813492a50" providerId="ADAL" clId="{F4F4C803-211E-4906-B41E-615746A91A7D}" dt="2024-08-22T06:12:57.603" v="25" actId="2711"/>
          <ac:spMkLst>
            <pc:docMk/>
            <pc:sldMk cId="0" sldId="258"/>
            <ac:spMk id="226" creationId="{00000000-0000-0000-0000-000000000000}"/>
          </ac:spMkLst>
        </pc:spChg>
        <pc:spChg chg="mod">
          <ac:chgData name="Dang Thi Thanh Huyen 20213671" userId="85e146cd-9eb2-44e0-ab6f-727813492a50" providerId="ADAL" clId="{F4F4C803-211E-4906-B41E-615746A91A7D}" dt="2024-08-22T06:51:33.607" v="677" actId="20577"/>
          <ac:spMkLst>
            <pc:docMk/>
            <pc:sldMk cId="0" sldId="258"/>
            <ac:spMk id="227" creationId="{00000000-0000-0000-0000-000000000000}"/>
          </ac:spMkLst>
        </pc:spChg>
        <pc:spChg chg="mod">
          <ac:chgData name="Dang Thi Thanh Huyen 20213671" userId="85e146cd-9eb2-44e0-ab6f-727813492a50" providerId="ADAL" clId="{F4F4C803-211E-4906-B41E-615746A91A7D}" dt="2024-08-22T06:52:29.383" v="710" actId="14100"/>
          <ac:spMkLst>
            <pc:docMk/>
            <pc:sldMk cId="0" sldId="258"/>
            <ac:spMk id="228"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29"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30" creationId="{00000000-0000-0000-0000-000000000000}"/>
          </ac:spMkLst>
        </pc:spChg>
        <pc:spChg chg="mod">
          <ac:chgData name="Dang Thi Thanh Huyen 20213671" userId="85e146cd-9eb2-44e0-ab6f-727813492a50" providerId="ADAL" clId="{F4F4C803-211E-4906-B41E-615746A91A7D}" dt="2024-08-22T06:12:57.603" v="25" actId="2711"/>
          <ac:spMkLst>
            <pc:docMk/>
            <pc:sldMk cId="0" sldId="258"/>
            <ac:spMk id="231" creationId="{00000000-0000-0000-0000-000000000000}"/>
          </ac:spMkLst>
        </pc:spChg>
        <pc:spChg chg="mod">
          <ac:chgData name="Dang Thi Thanh Huyen 20213671" userId="85e146cd-9eb2-44e0-ab6f-727813492a50" providerId="ADAL" clId="{F4F4C803-211E-4906-B41E-615746A91A7D}" dt="2024-08-22T06:52:39.512" v="712" actId="113"/>
          <ac:spMkLst>
            <pc:docMk/>
            <pc:sldMk cId="0" sldId="258"/>
            <ac:spMk id="232" creationId="{00000000-0000-0000-0000-000000000000}"/>
          </ac:spMkLst>
        </pc:spChg>
      </pc:sldChg>
      <pc:sldChg chg="del">
        <pc:chgData name="Dang Thi Thanh Huyen 20213671" userId="85e146cd-9eb2-44e0-ab6f-727813492a50" providerId="ADAL" clId="{F4F4C803-211E-4906-B41E-615746A91A7D}" dt="2024-08-22T06:51:17.421" v="668" actId="47"/>
        <pc:sldMkLst>
          <pc:docMk/>
          <pc:sldMk cId="0" sldId="259"/>
        </pc:sldMkLst>
      </pc:sldChg>
      <pc:sldChg chg="addSp modSp mod">
        <pc:chgData name="Dang Thi Thanh Huyen 20213671" userId="85e146cd-9eb2-44e0-ab6f-727813492a50" providerId="ADAL" clId="{F4F4C803-211E-4906-B41E-615746A91A7D}" dt="2024-08-22T07:20:19.325" v="799" actId="1076"/>
        <pc:sldMkLst>
          <pc:docMk/>
          <pc:sldMk cId="0" sldId="260"/>
        </pc:sldMkLst>
        <pc:spChg chg="mod">
          <ac:chgData name="Dang Thi Thanh Huyen 20213671" userId="85e146cd-9eb2-44e0-ab6f-727813492a50" providerId="ADAL" clId="{F4F4C803-211E-4906-B41E-615746A91A7D}" dt="2024-08-22T06:53:54.955" v="739" actId="113"/>
          <ac:spMkLst>
            <pc:docMk/>
            <pc:sldMk cId="0" sldId="260"/>
            <ac:spMk id="2" creationId="{795DBA75-068F-00A6-01D9-E4D90DD7AC75}"/>
          </ac:spMkLst>
        </pc:spChg>
        <pc:spChg chg="add mod">
          <ac:chgData name="Dang Thi Thanh Huyen 20213671" userId="85e146cd-9eb2-44e0-ab6f-727813492a50" providerId="ADAL" clId="{F4F4C803-211E-4906-B41E-615746A91A7D}" dt="2024-08-22T06:59:17.277" v="790" actId="20577"/>
          <ac:spMkLst>
            <pc:docMk/>
            <pc:sldMk cId="0" sldId="260"/>
            <ac:spMk id="3" creationId="{ECCB0BE1-1D50-386A-5B2E-28C6F99A6760}"/>
          </ac:spMkLst>
        </pc:spChg>
        <pc:picChg chg="mod">
          <ac:chgData name="Dang Thi Thanh Huyen 20213671" userId="85e146cd-9eb2-44e0-ab6f-727813492a50" providerId="ADAL" clId="{F4F4C803-211E-4906-B41E-615746A91A7D}" dt="2024-08-22T07:20:19.325" v="799" actId="1076"/>
          <ac:picMkLst>
            <pc:docMk/>
            <pc:sldMk cId="0" sldId="260"/>
            <ac:picMk id="245" creationId="{00000000-0000-0000-0000-000000000000}"/>
          </ac:picMkLst>
        </pc:picChg>
      </pc:sldChg>
      <pc:sldChg chg="addSp modSp mod">
        <pc:chgData name="Dang Thi Thanh Huyen 20213671" userId="85e146cd-9eb2-44e0-ab6f-727813492a50" providerId="ADAL" clId="{F4F4C803-211E-4906-B41E-615746A91A7D}" dt="2024-08-22T06:59:27.263" v="794" actId="20577"/>
        <pc:sldMkLst>
          <pc:docMk/>
          <pc:sldMk cId="0" sldId="261"/>
        </pc:sldMkLst>
        <pc:spChg chg="mod">
          <ac:chgData name="Dang Thi Thanh Huyen 20213671" userId="85e146cd-9eb2-44e0-ab6f-727813492a50" providerId="ADAL" clId="{F4F4C803-211E-4906-B41E-615746A91A7D}" dt="2024-08-22T06:54:19.662" v="745" actId="255"/>
          <ac:spMkLst>
            <pc:docMk/>
            <pc:sldMk cId="0" sldId="261"/>
            <ac:spMk id="2" creationId="{406B84D0-74E3-9308-4913-9B238946562C}"/>
          </ac:spMkLst>
        </pc:spChg>
        <pc:spChg chg="add mod">
          <ac:chgData name="Dang Thi Thanh Huyen 20213671" userId="85e146cd-9eb2-44e0-ab6f-727813492a50" providerId="ADAL" clId="{F4F4C803-211E-4906-B41E-615746A91A7D}" dt="2024-08-22T06:59:27.263" v="794" actId="20577"/>
          <ac:spMkLst>
            <pc:docMk/>
            <pc:sldMk cId="0" sldId="261"/>
            <ac:spMk id="13" creationId="{E3070E89-C791-4080-35F7-8E3D1A923CB1}"/>
          </ac:spMkLst>
        </pc:spChg>
      </pc:sldChg>
      <pc:sldChg chg="addSp modSp mod">
        <pc:chgData name="Dang Thi Thanh Huyen 20213671" userId="85e146cd-9eb2-44e0-ab6f-727813492a50" providerId="ADAL" clId="{F4F4C803-211E-4906-B41E-615746A91A7D}" dt="2024-08-22T06:59:12.378" v="788" actId="20577"/>
        <pc:sldMkLst>
          <pc:docMk/>
          <pc:sldMk cId="0" sldId="262"/>
        </pc:sldMkLst>
        <pc:spChg chg="add mod">
          <ac:chgData name="Dang Thi Thanh Huyen 20213671" userId="85e146cd-9eb2-44e0-ab6f-727813492a50" providerId="ADAL" clId="{F4F4C803-211E-4906-B41E-615746A91A7D}" dt="2024-08-22T06:59:12.378" v="788" actId="20577"/>
          <ac:spMkLst>
            <pc:docMk/>
            <pc:sldMk cId="0" sldId="262"/>
            <ac:spMk id="2" creationId="{5DFA72AA-2414-2FA7-49DE-0F81B8AF5A72}"/>
          </ac:spMkLst>
        </pc:spChg>
        <pc:spChg chg="mod">
          <ac:chgData name="Dang Thi Thanh Huyen 20213671" userId="85e146cd-9eb2-44e0-ab6f-727813492a50" providerId="ADAL" clId="{F4F4C803-211E-4906-B41E-615746A91A7D}" dt="2024-08-22T06:56:43.388" v="768" actId="255"/>
          <ac:spMkLst>
            <pc:docMk/>
            <pc:sldMk cId="0" sldId="262"/>
            <ac:spMk id="256" creationId="{00000000-0000-0000-0000-000000000000}"/>
          </ac:spMkLst>
        </pc:spChg>
        <pc:spChg chg="mod">
          <ac:chgData name="Dang Thi Thanh Huyen 20213671" userId="85e146cd-9eb2-44e0-ab6f-727813492a50" providerId="ADAL" clId="{F4F4C803-211E-4906-B41E-615746A91A7D}" dt="2024-08-22T06:56:49.166" v="769" actId="255"/>
          <ac:spMkLst>
            <pc:docMk/>
            <pc:sldMk cId="0" sldId="262"/>
            <ac:spMk id="257" creationId="{00000000-0000-0000-0000-000000000000}"/>
          </ac:spMkLst>
        </pc:spChg>
        <pc:spChg chg="mod">
          <ac:chgData name="Dang Thi Thanh Huyen 20213671" userId="85e146cd-9eb2-44e0-ab6f-727813492a50" providerId="ADAL" clId="{F4F4C803-211E-4906-B41E-615746A91A7D}" dt="2024-08-22T06:53:47.597" v="737" actId="255"/>
          <ac:spMkLst>
            <pc:docMk/>
            <pc:sldMk cId="0" sldId="262"/>
            <ac:spMk id="258" creationId="{00000000-0000-0000-0000-000000000000}"/>
          </ac:spMkLst>
        </pc:spChg>
        <pc:cxnChg chg="add mod">
          <ac:chgData name="Dang Thi Thanh Huyen 20213671" userId="85e146cd-9eb2-44e0-ab6f-727813492a50" providerId="ADAL" clId="{F4F4C803-211E-4906-B41E-615746A91A7D}" dt="2024-08-22T06:32:49.960" v="496" actId="208"/>
          <ac:cxnSpMkLst>
            <pc:docMk/>
            <pc:sldMk cId="0" sldId="262"/>
            <ac:cxnSpMk id="3" creationId="{E2EC8A41-8F5E-90A0-536A-723B5E10ED85}"/>
          </ac:cxnSpMkLst>
        </pc:cxnChg>
        <pc:cxnChg chg="add mod">
          <ac:chgData name="Dang Thi Thanh Huyen 20213671" userId="85e146cd-9eb2-44e0-ab6f-727813492a50" providerId="ADAL" clId="{F4F4C803-211E-4906-B41E-615746A91A7D}" dt="2024-08-22T06:33:06.490" v="499" actId="1076"/>
          <ac:cxnSpMkLst>
            <pc:docMk/>
            <pc:sldMk cId="0" sldId="262"/>
            <ac:cxnSpMk id="4" creationId="{E1C50699-40BE-E8F5-2AC2-52719A638E9C}"/>
          </ac:cxnSpMkLst>
        </pc:cxnChg>
      </pc:sldChg>
      <pc:sldChg chg="addSp modSp mod">
        <pc:chgData name="Dang Thi Thanh Huyen 20213671" userId="85e146cd-9eb2-44e0-ab6f-727813492a50" providerId="ADAL" clId="{F4F4C803-211E-4906-B41E-615746A91A7D}" dt="2024-08-22T06:59:08.179" v="786" actId="20577"/>
        <pc:sldMkLst>
          <pc:docMk/>
          <pc:sldMk cId="0" sldId="263"/>
        </pc:sldMkLst>
        <pc:spChg chg="add mod">
          <ac:chgData name="Dang Thi Thanh Huyen 20213671" userId="85e146cd-9eb2-44e0-ab6f-727813492a50" providerId="ADAL" clId="{F4F4C803-211E-4906-B41E-615746A91A7D}" dt="2024-08-22T06:35:35.237" v="629" actId="20577"/>
          <ac:spMkLst>
            <pc:docMk/>
            <pc:sldMk cId="0" sldId="263"/>
            <ac:spMk id="2" creationId="{892FD038-7AF0-9411-7FA1-A475C63CE56D}"/>
          </ac:spMkLst>
        </pc:spChg>
        <pc:spChg chg="add mod">
          <ac:chgData name="Dang Thi Thanh Huyen 20213671" userId="85e146cd-9eb2-44e0-ab6f-727813492a50" providerId="ADAL" clId="{F4F4C803-211E-4906-B41E-615746A91A7D}" dt="2024-08-22T06:35:37.554" v="631" actId="20577"/>
          <ac:spMkLst>
            <pc:docMk/>
            <pc:sldMk cId="0" sldId="263"/>
            <ac:spMk id="3" creationId="{14F118EC-8961-C5FA-B28E-3BD287BC49DF}"/>
          </ac:spMkLst>
        </pc:spChg>
        <pc:spChg chg="add mod">
          <ac:chgData name="Dang Thi Thanh Huyen 20213671" userId="85e146cd-9eb2-44e0-ab6f-727813492a50" providerId="ADAL" clId="{F4F4C803-211E-4906-B41E-615746A91A7D}" dt="2024-08-22T06:35:30.532" v="627" actId="20577"/>
          <ac:spMkLst>
            <pc:docMk/>
            <pc:sldMk cId="0" sldId="263"/>
            <ac:spMk id="4" creationId="{E433F6D4-DB09-7697-0ACD-03D4AF3B45C9}"/>
          </ac:spMkLst>
        </pc:spChg>
        <pc:spChg chg="add mod">
          <ac:chgData name="Dang Thi Thanh Huyen 20213671" userId="85e146cd-9eb2-44e0-ab6f-727813492a50" providerId="ADAL" clId="{F4F4C803-211E-4906-B41E-615746A91A7D}" dt="2024-08-22T06:59:08.179" v="786" actId="20577"/>
          <ac:spMkLst>
            <pc:docMk/>
            <pc:sldMk cId="0" sldId="263"/>
            <ac:spMk id="5" creationId="{861728E1-BD48-2FD1-18B4-164B33EE82BC}"/>
          </ac:spMkLst>
        </pc:spChg>
        <pc:spChg chg="mod">
          <ac:chgData name="Dang Thi Thanh Huyen 20213671" userId="85e146cd-9eb2-44e0-ab6f-727813492a50" providerId="ADAL" clId="{F4F4C803-211E-4906-B41E-615746A91A7D}" dt="2024-08-22T06:55:11.072" v="756" actId="255"/>
          <ac:spMkLst>
            <pc:docMk/>
            <pc:sldMk cId="0" sldId="263"/>
            <ac:spMk id="265" creationId="{00000000-0000-0000-0000-000000000000}"/>
          </ac:spMkLst>
        </pc:spChg>
        <pc:spChg chg="mod">
          <ac:chgData name="Dang Thi Thanh Huyen 20213671" userId="85e146cd-9eb2-44e0-ab6f-727813492a50" providerId="ADAL" clId="{F4F4C803-211E-4906-B41E-615746A91A7D}" dt="2024-08-22T06:55:55.725" v="763" actId="255"/>
          <ac:spMkLst>
            <pc:docMk/>
            <pc:sldMk cId="0" sldId="263"/>
            <ac:spMk id="266" creationId="{00000000-0000-0000-0000-000000000000}"/>
          </ac:spMkLst>
        </pc:spChg>
        <pc:spChg chg="mod">
          <ac:chgData name="Dang Thi Thanh Huyen 20213671" userId="85e146cd-9eb2-44e0-ab6f-727813492a50" providerId="ADAL" clId="{F4F4C803-211E-4906-B41E-615746A91A7D}" dt="2024-08-22T06:56:01.143" v="764" actId="255"/>
          <ac:spMkLst>
            <pc:docMk/>
            <pc:sldMk cId="0" sldId="263"/>
            <ac:spMk id="269" creationId="{00000000-0000-0000-0000-000000000000}"/>
          </ac:spMkLst>
        </pc:spChg>
      </pc:sldChg>
      <pc:sldChg chg="addSp modSp mod">
        <pc:chgData name="Dang Thi Thanh Huyen 20213671" userId="85e146cd-9eb2-44e0-ab6f-727813492a50" providerId="ADAL" clId="{F4F4C803-211E-4906-B41E-615746A91A7D}" dt="2024-08-22T06:59:04.008" v="784" actId="20577"/>
        <pc:sldMkLst>
          <pc:docMk/>
          <pc:sldMk cId="0" sldId="264"/>
        </pc:sldMkLst>
        <pc:spChg chg="add mod">
          <ac:chgData name="Dang Thi Thanh Huyen 20213671" userId="85e146cd-9eb2-44e0-ab6f-727813492a50" providerId="ADAL" clId="{F4F4C803-211E-4906-B41E-615746A91A7D}" dt="2024-08-22T06:59:04.008" v="784" actId="20577"/>
          <ac:spMkLst>
            <pc:docMk/>
            <pc:sldMk cId="0" sldId="264"/>
            <ac:spMk id="2" creationId="{C8759B2E-6BA4-CB93-32C8-B73D7F69C758}"/>
          </ac:spMkLst>
        </pc:spChg>
        <pc:spChg chg="mod">
          <ac:chgData name="Dang Thi Thanh Huyen 20213671" userId="85e146cd-9eb2-44e0-ab6f-727813492a50" providerId="ADAL" clId="{F4F4C803-211E-4906-B41E-615746A91A7D}" dt="2024-08-22T06:58:55.743" v="782" actId="1076"/>
          <ac:spMkLst>
            <pc:docMk/>
            <pc:sldMk cId="0" sldId="264"/>
            <ac:spMk id="5" creationId="{131CFA06-4025-ED29-F70B-F5DF29C9AEC6}"/>
          </ac:spMkLst>
        </pc:spChg>
        <pc:spChg chg="mod">
          <ac:chgData name="Dang Thi Thanh Huyen 20213671" userId="85e146cd-9eb2-44e0-ab6f-727813492a50" providerId="ADAL" clId="{F4F4C803-211E-4906-B41E-615746A91A7D}" dt="2024-08-22T06:58:46.901" v="781" actId="255"/>
          <ac:spMkLst>
            <pc:docMk/>
            <pc:sldMk cId="0" sldId="264"/>
            <ac:spMk id="275" creationId="{00000000-0000-0000-0000-000000000000}"/>
          </ac:spMkLst>
        </pc:spChg>
        <pc:spChg chg="mod">
          <ac:chgData name="Dang Thi Thanh Huyen 20213671" userId="85e146cd-9eb2-44e0-ab6f-727813492a50" providerId="ADAL" clId="{F4F4C803-211E-4906-B41E-615746A91A7D}" dt="2024-08-22T06:58:29.780" v="772" actId="1076"/>
          <ac:spMkLst>
            <pc:docMk/>
            <pc:sldMk cId="0" sldId="264"/>
            <ac:spMk id="277" creationId="{00000000-0000-0000-0000-000000000000}"/>
          </ac:spMkLst>
        </pc:spChg>
        <pc:spChg chg="mod">
          <ac:chgData name="Dang Thi Thanh Huyen 20213671" userId="85e146cd-9eb2-44e0-ab6f-727813492a50" providerId="ADAL" clId="{F4F4C803-211E-4906-B41E-615746A91A7D}" dt="2024-08-22T06:58:24.759" v="771" actId="255"/>
          <ac:spMkLst>
            <pc:docMk/>
            <pc:sldMk cId="0" sldId="264"/>
            <ac:spMk id="278" creationId="{00000000-0000-0000-0000-000000000000}"/>
          </ac:spMkLst>
        </pc:spChg>
      </pc:sldChg>
      <pc:sldChg chg="addSp modSp mod">
        <pc:chgData name="Dang Thi Thanh Huyen 20213671" userId="85e146cd-9eb2-44e0-ab6f-727813492a50" providerId="ADAL" clId="{F4F4C803-211E-4906-B41E-615746A91A7D}" dt="2024-08-22T06:59:22.106" v="792" actId="20577"/>
        <pc:sldMkLst>
          <pc:docMk/>
          <pc:sldMk cId="1602445574" sldId="311"/>
        </pc:sldMkLst>
        <pc:spChg chg="mod">
          <ac:chgData name="Dang Thi Thanh Huyen 20213671" userId="85e146cd-9eb2-44e0-ab6f-727813492a50" providerId="ADAL" clId="{F4F4C803-211E-4906-B41E-615746A91A7D}" dt="2024-08-22T06:54:13.225" v="744" actId="1076"/>
          <ac:spMkLst>
            <pc:docMk/>
            <pc:sldMk cId="1602445574" sldId="311"/>
            <ac:spMk id="2" creationId="{64DFCD45-BD23-C24D-48B1-E82F09FEB28D}"/>
          </ac:spMkLst>
        </pc:spChg>
        <pc:spChg chg="add mod">
          <ac:chgData name="Dang Thi Thanh Huyen 20213671" userId="85e146cd-9eb2-44e0-ab6f-727813492a50" providerId="ADAL" clId="{F4F4C803-211E-4906-B41E-615746A91A7D}" dt="2024-08-22T06:59:22.106" v="792" actId="20577"/>
          <ac:spMkLst>
            <pc:docMk/>
            <pc:sldMk cId="1602445574" sldId="311"/>
            <ac:spMk id="3" creationId="{805FB054-3876-4156-C699-CC1C76658BDC}"/>
          </ac:spMkLst>
        </pc:spChg>
      </pc:sldChg>
      <pc:sldMasterChg chg="delSldLayout">
        <pc:chgData name="Dang Thi Thanh Huyen 20213671" userId="85e146cd-9eb2-44e0-ab6f-727813492a50" providerId="ADAL" clId="{F4F4C803-211E-4906-B41E-615746A91A7D}" dt="2024-08-22T06:51:17.421" v="668" actId="47"/>
        <pc:sldMasterMkLst>
          <pc:docMk/>
          <pc:sldMasterMk cId="0" sldId="2147483648"/>
        </pc:sldMasterMkLst>
        <pc:sldLayoutChg chg="del">
          <pc:chgData name="Dang Thi Thanh Huyen 20213671" userId="85e146cd-9eb2-44e0-ab6f-727813492a50" providerId="ADAL" clId="{F4F4C803-211E-4906-B41E-615746A91A7D}" dt="2024-08-22T06:51:17.421" v="668" actId="47"/>
          <pc:sldLayoutMkLst>
            <pc:docMk/>
            <pc:sldMasterMk cId="0" sldId="2147483648"/>
            <pc:sldLayoutMk cId="0" sldId="2147483653"/>
          </pc:sldLayoutMkLst>
        </pc:sldLayoutChg>
      </pc:sldMasterChg>
    </pc:docChg>
  </pc:docChgLst>
  <pc:docChgLst>
    <pc:chgData name="Dang Thi Thanh Huyen 20213671" userId="85e146cd-9eb2-44e0-ab6f-727813492a50" providerId="ADAL" clId="{A1355E43-082B-4F0C-8935-9098E9DD0290}"/>
    <pc:docChg chg="undo custSel addSld modSld sldOrd">
      <pc:chgData name="Dang Thi Thanh Huyen 20213671" userId="85e146cd-9eb2-44e0-ab6f-727813492a50" providerId="ADAL" clId="{A1355E43-082B-4F0C-8935-9098E9DD0290}" dt="2024-09-10T08:43:42.812" v="1082" actId="1076"/>
      <pc:docMkLst>
        <pc:docMk/>
      </pc:docMkLst>
      <pc:sldChg chg="modSp mod">
        <pc:chgData name="Dang Thi Thanh Huyen 20213671" userId="85e146cd-9eb2-44e0-ab6f-727813492a50" providerId="ADAL" clId="{A1355E43-082B-4F0C-8935-9098E9DD0290}" dt="2024-08-23T09:46:12.726" v="107" actId="20577"/>
        <pc:sldMkLst>
          <pc:docMk/>
          <pc:sldMk cId="0" sldId="256"/>
        </pc:sldMkLst>
        <pc:spChg chg="mod">
          <ac:chgData name="Dang Thi Thanh Huyen 20213671" userId="85e146cd-9eb2-44e0-ab6f-727813492a50" providerId="ADAL" clId="{A1355E43-082B-4F0C-8935-9098E9DD0290}" dt="2024-08-23T09:46:12.726" v="107" actId="20577"/>
          <ac:spMkLst>
            <pc:docMk/>
            <pc:sldMk cId="0" sldId="256"/>
            <ac:spMk id="214" creationId="{00000000-0000-0000-0000-000000000000}"/>
          </ac:spMkLst>
        </pc:spChg>
      </pc:sldChg>
      <pc:sldChg chg="addSp modSp mod">
        <pc:chgData name="Dang Thi Thanh Huyen 20213671" userId="85e146cd-9eb2-44e0-ab6f-727813492a50" providerId="ADAL" clId="{A1355E43-082B-4F0C-8935-9098E9DD0290}" dt="2024-08-26T10:27:07.202" v="746" actId="14100"/>
        <pc:sldMkLst>
          <pc:docMk/>
          <pc:sldMk cId="0" sldId="258"/>
        </pc:sldMkLst>
        <pc:spChg chg="mod">
          <ac:chgData name="Dang Thi Thanh Huyen 20213671" userId="85e146cd-9eb2-44e0-ab6f-727813492a50" providerId="ADAL" clId="{A1355E43-082B-4F0C-8935-9098E9DD0290}" dt="2024-08-26T10:27:07.202" v="746" actId="14100"/>
          <ac:spMkLst>
            <pc:docMk/>
            <pc:sldMk cId="0" sldId="258"/>
            <ac:spMk id="2" creationId="{09C63230-52A7-A380-68F4-06E11CB293C9}"/>
          </ac:spMkLst>
        </pc:spChg>
        <pc:spChg chg="add mod">
          <ac:chgData name="Dang Thi Thanh Huyen 20213671" userId="85e146cd-9eb2-44e0-ab6f-727813492a50" providerId="ADAL" clId="{A1355E43-082B-4F0C-8935-9098E9DD0290}" dt="2024-08-26T10:21:58.169" v="721" actId="1076"/>
          <ac:spMkLst>
            <pc:docMk/>
            <pc:sldMk cId="0" sldId="258"/>
            <ac:spMk id="3" creationId="{1C780AC1-A482-3A9E-D420-97743B6E7E40}"/>
          </ac:spMkLst>
        </pc:spChg>
        <pc:spChg chg="add mod">
          <ac:chgData name="Dang Thi Thanh Huyen 20213671" userId="85e146cd-9eb2-44e0-ab6f-727813492a50" providerId="ADAL" clId="{A1355E43-082B-4F0C-8935-9098E9DD0290}" dt="2024-08-26T10:22:17.797" v="728" actId="1076"/>
          <ac:spMkLst>
            <pc:docMk/>
            <pc:sldMk cId="0" sldId="258"/>
            <ac:spMk id="4" creationId="{BE346002-1A43-7B2A-8F8C-FA1A906C44EA}"/>
          </ac:spMkLst>
        </pc:spChg>
        <pc:spChg chg="add mod">
          <ac:chgData name="Dang Thi Thanh Huyen 20213671" userId="85e146cd-9eb2-44e0-ab6f-727813492a50" providerId="ADAL" clId="{A1355E43-082B-4F0C-8935-9098E9DD0290}" dt="2024-08-26T10:22:13.068" v="726" actId="1076"/>
          <ac:spMkLst>
            <pc:docMk/>
            <pc:sldMk cId="0" sldId="258"/>
            <ac:spMk id="5" creationId="{CAAF303A-08D6-FD76-5819-452ECC21D0CF}"/>
          </ac:spMkLst>
        </pc:spChg>
        <pc:spChg chg="mod">
          <ac:chgData name="Dang Thi Thanh Huyen 20213671" userId="85e146cd-9eb2-44e0-ab6f-727813492a50" providerId="ADAL" clId="{A1355E43-082B-4F0C-8935-9098E9DD0290}" dt="2024-08-26T10:24:19.083" v="729" actId="255"/>
          <ac:spMkLst>
            <pc:docMk/>
            <pc:sldMk cId="0" sldId="258"/>
            <ac:spMk id="6" creationId="{DAD4A2AF-8BF3-A4E3-3FA0-C327BB291C3C}"/>
          </ac:spMkLst>
        </pc:spChg>
        <pc:spChg chg="mod">
          <ac:chgData name="Dang Thi Thanh Huyen 20213671" userId="85e146cd-9eb2-44e0-ab6f-727813492a50" providerId="ADAL" clId="{A1355E43-082B-4F0C-8935-9098E9DD0290}" dt="2024-08-26T10:24:19.083" v="729" actId="255"/>
          <ac:spMkLst>
            <pc:docMk/>
            <pc:sldMk cId="0" sldId="258"/>
            <ac:spMk id="7" creationId="{C319BAD5-00A0-50E7-B1A7-D25EFDD4A841}"/>
          </ac:spMkLst>
        </pc:spChg>
        <pc:spChg chg="add mod">
          <ac:chgData name="Dang Thi Thanh Huyen 20213671" userId="85e146cd-9eb2-44e0-ab6f-727813492a50" providerId="ADAL" clId="{A1355E43-082B-4F0C-8935-9098E9DD0290}" dt="2024-08-26T10:22:15.698" v="727" actId="1076"/>
          <ac:spMkLst>
            <pc:docMk/>
            <pc:sldMk cId="0" sldId="258"/>
            <ac:spMk id="8" creationId="{C172A2F5-6B6E-3C07-14E5-DFA0B9E42677}"/>
          </ac:spMkLst>
        </pc:spChg>
        <pc:spChg chg="mod">
          <ac:chgData name="Dang Thi Thanh Huyen 20213671" userId="85e146cd-9eb2-44e0-ab6f-727813492a50" providerId="ADAL" clId="{A1355E43-082B-4F0C-8935-9098E9DD0290}" dt="2024-08-26T10:24:19.083" v="729" actId="255"/>
          <ac:spMkLst>
            <pc:docMk/>
            <pc:sldMk cId="0" sldId="258"/>
            <ac:spMk id="9" creationId="{A5AD29DB-9888-66D8-D0DA-37B9A4F10740}"/>
          </ac:spMkLst>
        </pc:spChg>
        <pc:spChg chg="mod">
          <ac:chgData name="Dang Thi Thanh Huyen 20213671" userId="85e146cd-9eb2-44e0-ab6f-727813492a50" providerId="ADAL" clId="{A1355E43-082B-4F0C-8935-9098E9DD0290}" dt="2024-08-26T10:24:38.514" v="731" actId="1076"/>
          <ac:spMkLst>
            <pc:docMk/>
            <pc:sldMk cId="0" sldId="258"/>
            <ac:spMk id="226" creationId="{00000000-0000-0000-0000-000000000000}"/>
          </ac:spMkLst>
        </pc:spChg>
        <pc:spChg chg="mod">
          <ac:chgData name="Dang Thi Thanh Huyen 20213671" userId="85e146cd-9eb2-44e0-ab6f-727813492a50" providerId="ADAL" clId="{A1355E43-082B-4F0C-8935-9098E9DD0290}" dt="2024-08-26T10:24:41.640" v="732" actId="1076"/>
          <ac:spMkLst>
            <pc:docMk/>
            <pc:sldMk cId="0" sldId="258"/>
            <ac:spMk id="227" creationId="{00000000-0000-0000-0000-000000000000}"/>
          </ac:spMkLst>
        </pc:spChg>
        <pc:spChg chg="mod">
          <ac:chgData name="Dang Thi Thanh Huyen 20213671" userId="85e146cd-9eb2-44e0-ab6f-727813492a50" providerId="ADAL" clId="{A1355E43-082B-4F0C-8935-9098E9DD0290}" dt="2024-08-26T10:22:10.945" v="724" actId="1076"/>
          <ac:spMkLst>
            <pc:docMk/>
            <pc:sldMk cId="0" sldId="258"/>
            <ac:spMk id="228"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29"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30" creationId="{00000000-0000-0000-0000-000000000000}"/>
          </ac:spMkLst>
        </pc:spChg>
        <pc:spChg chg="mod">
          <ac:chgData name="Dang Thi Thanh Huyen 20213671" userId="85e146cd-9eb2-44e0-ab6f-727813492a50" providerId="ADAL" clId="{A1355E43-082B-4F0C-8935-9098E9DD0290}" dt="2024-08-26T10:24:19.083" v="729" actId="255"/>
          <ac:spMkLst>
            <pc:docMk/>
            <pc:sldMk cId="0" sldId="258"/>
            <ac:spMk id="231" creationId="{00000000-0000-0000-0000-000000000000}"/>
          </ac:spMkLst>
        </pc:spChg>
        <pc:spChg chg="mod">
          <ac:chgData name="Dang Thi Thanh Huyen 20213671" userId="85e146cd-9eb2-44e0-ab6f-727813492a50" providerId="ADAL" clId="{A1355E43-082B-4F0C-8935-9098E9DD0290}" dt="2024-08-26T10:24:24.137" v="730" actId="255"/>
          <ac:spMkLst>
            <pc:docMk/>
            <pc:sldMk cId="0" sldId="258"/>
            <ac:spMk id="232" creationId="{00000000-0000-0000-0000-000000000000}"/>
          </ac:spMkLst>
        </pc:spChg>
      </pc:sldChg>
      <pc:sldChg chg="modSp mod">
        <pc:chgData name="Dang Thi Thanh Huyen 20213671" userId="85e146cd-9eb2-44e0-ab6f-727813492a50" providerId="ADAL" clId="{A1355E43-082B-4F0C-8935-9098E9DD0290}" dt="2024-08-26T10:28:01.145" v="778" actId="1076"/>
        <pc:sldMkLst>
          <pc:docMk/>
          <pc:sldMk cId="0" sldId="260"/>
        </pc:sldMkLst>
        <pc:spChg chg="mod">
          <ac:chgData name="Dang Thi Thanh Huyen 20213671" userId="85e146cd-9eb2-44e0-ab6f-727813492a50" providerId="ADAL" clId="{A1355E43-082B-4F0C-8935-9098E9DD0290}" dt="2024-08-26T10:27:51.640" v="775" actId="14100"/>
          <ac:spMkLst>
            <pc:docMk/>
            <pc:sldMk cId="0" sldId="260"/>
            <ac:spMk id="3" creationId="{ECCB0BE1-1D50-386A-5B2E-28C6F99A6760}"/>
          </ac:spMkLst>
        </pc:spChg>
        <pc:spChg chg="mod">
          <ac:chgData name="Dang Thi Thanh Huyen 20213671" userId="85e146cd-9eb2-44e0-ab6f-727813492a50" providerId="ADAL" clId="{A1355E43-082B-4F0C-8935-9098E9DD0290}" dt="2024-08-26T10:27:56.700" v="776" actId="1076"/>
          <ac:spMkLst>
            <pc:docMk/>
            <pc:sldMk cId="0" sldId="260"/>
            <ac:spMk id="4" creationId="{9E6C9FDD-D62A-ACAF-452C-4D2707FC66E4}"/>
          </ac:spMkLst>
        </pc:spChg>
        <pc:spChg chg="mod">
          <ac:chgData name="Dang Thi Thanh Huyen 20213671" userId="85e146cd-9eb2-44e0-ab6f-727813492a50" providerId="ADAL" clId="{A1355E43-082B-4F0C-8935-9098E9DD0290}" dt="2024-08-26T10:28:01.145" v="778" actId="1076"/>
          <ac:spMkLst>
            <pc:docMk/>
            <pc:sldMk cId="0" sldId="260"/>
            <ac:spMk id="9" creationId="{50A7272D-96C1-276B-FD75-3B0E6BA5D983}"/>
          </ac:spMkLst>
        </pc:spChg>
        <pc:picChg chg="mod">
          <ac:chgData name="Dang Thi Thanh Huyen 20213671" userId="85e146cd-9eb2-44e0-ab6f-727813492a50" providerId="ADAL" clId="{A1355E43-082B-4F0C-8935-9098E9DD0290}" dt="2024-08-26T10:27:58.738" v="777" actId="1076"/>
          <ac:picMkLst>
            <pc:docMk/>
            <pc:sldMk cId="0" sldId="260"/>
            <ac:picMk id="11" creationId="{9C8E5E26-1BE1-23FB-82A9-9D73627FB075}"/>
          </ac:picMkLst>
        </pc:picChg>
      </pc:sldChg>
      <pc:sldChg chg="modSp mod">
        <pc:chgData name="Dang Thi Thanh Huyen 20213671" userId="85e146cd-9eb2-44e0-ab6f-727813492a50" providerId="ADAL" clId="{A1355E43-082B-4F0C-8935-9098E9DD0290}" dt="2024-08-26T10:27:16.178" v="751" actId="14100"/>
        <pc:sldMkLst>
          <pc:docMk/>
          <pc:sldMk cId="0" sldId="261"/>
        </pc:sldMkLst>
        <pc:spChg chg="mod">
          <ac:chgData name="Dang Thi Thanh Huyen 20213671" userId="85e146cd-9eb2-44e0-ab6f-727813492a50" providerId="ADAL" clId="{A1355E43-082B-4F0C-8935-9098E9DD0290}" dt="2024-08-26T10:27:16.178" v="751" actId="14100"/>
          <ac:spMkLst>
            <pc:docMk/>
            <pc:sldMk cId="0" sldId="261"/>
            <ac:spMk id="13" creationId="{E3070E89-C791-4080-35F7-8E3D1A923CB1}"/>
          </ac:spMkLst>
        </pc:spChg>
      </pc:sldChg>
      <pc:sldChg chg="delSp modSp mod">
        <pc:chgData name="Dang Thi Thanh Huyen 20213671" userId="85e146cd-9eb2-44e0-ab6f-727813492a50" providerId="ADAL" clId="{A1355E43-082B-4F0C-8935-9098E9DD0290}" dt="2024-09-09T18:12:49.696" v="1051" actId="478"/>
        <pc:sldMkLst>
          <pc:docMk/>
          <pc:sldMk cId="0" sldId="262"/>
        </pc:sldMkLst>
        <pc:spChg chg="mod">
          <ac:chgData name="Dang Thi Thanh Huyen 20213671" userId="85e146cd-9eb2-44e0-ab6f-727813492a50" providerId="ADAL" clId="{A1355E43-082B-4F0C-8935-9098E9DD0290}" dt="2024-08-26T10:28:19.175" v="790" actId="14100"/>
          <ac:spMkLst>
            <pc:docMk/>
            <pc:sldMk cId="0" sldId="262"/>
            <ac:spMk id="2" creationId="{5DFA72AA-2414-2FA7-49DE-0F81B8AF5A72}"/>
          </ac:spMkLst>
        </pc:spChg>
        <pc:spChg chg="mod">
          <ac:chgData name="Dang Thi Thanh Huyen 20213671" userId="85e146cd-9eb2-44e0-ab6f-727813492a50" providerId="ADAL" clId="{A1355E43-082B-4F0C-8935-9098E9DD0290}" dt="2024-08-23T09:45:36.049" v="95" actId="20577"/>
          <ac:spMkLst>
            <pc:docMk/>
            <pc:sldMk cId="0" sldId="262"/>
            <ac:spMk id="256" creationId="{00000000-0000-0000-0000-000000000000}"/>
          </ac:spMkLst>
        </pc:spChg>
        <pc:spChg chg="mod">
          <ac:chgData name="Dang Thi Thanh Huyen 20213671" userId="85e146cd-9eb2-44e0-ab6f-727813492a50" providerId="ADAL" clId="{A1355E43-082B-4F0C-8935-9098E9DD0290}" dt="2024-08-26T10:26:31.540" v="739" actId="20577"/>
          <ac:spMkLst>
            <pc:docMk/>
            <pc:sldMk cId="0" sldId="262"/>
            <ac:spMk id="257" creationId="{00000000-0000-0000-0000-000000000000}"/>
          </ac:spMkLst>
        </pc:spChg>
        <pc:inkChg chg="del">
          <ac:chgData name="Dang Thi Thanh Huyen 20213671" userId="85e146cd-9eb2-44e0-ab6f-727813492a50" providerId="ADAL" clId="{A1355E43-082B-4F0C-8935-9098E9DD0290}" dt="2024-09-09T18:12:49.696" v="1051" actId="478"/>
          <ac:inkMkLst>
            <pc:docMk/>
            <pc:sldMk cId="0" sldId="262"/>
            <ac:inkMk id="5" creationId="{962A3362-4E58-D893-8421-6C4EE7BCD253}"/>
          </ac:inkMkLst>
        </pc:inkChg>
      </pc:sldChg>
      <pc:sldChg chg="modSp mod">
        <pc:chgData name="Dang Thi Thanh Huyen 20213671" userId="85e146cd-9eb2-44e0-ab6f-727813492a50" providerId="ADAL" clId="{A1355E43-082B-4F0C-8935-9098E9DD0290}" dt="2024-08-26T10:28:38.391" v="798" actId="1076"/>
        <pc:sldMkLst>
          <pc:docMk/>
          <pc:sldMk cId="0" sldId="263"/>
        </pc:sldMkLst>
        <pc:spChg chg="mod">
          <ac:chgData name="Dang Thi Thanh Huyen 20213671" userId="85e146cd-9eb2-44e0-ab6f-727813492a50" providerId="ADAL" clId="{A1355E43-082B-4F0C-8935-9098E9DD0290}" dt="2024-08-26T10:28:38.391" v="798" actId="1076"/>
          <ac:spMkLst>
            <pc:docMk/>
            <pc:sldMk cId="0" sldId="263"/>
            <ac:spMk id="5" creationId="{861728E1-BD48-2FD1-18B4-164B33EE82BC}"/>
          </ac:spMkLst>
        </pc:spChg>
        <pc:spChg chg="mod">
          <ac:chgData name="Dang Thi Thanh Huyen 20213671" userId="85e146cd-9eb2-44e0-ab6f-727813492a50" providerId="ADAL" clId="{A1355E43-082B-4F0C-8935-9098E9DD0290}" dt="2024-08-26T10:26:27.459" v="737" actId="20577"/>
          <ac:spMkLst>
            <pc:docMk/>
            <pc:sldMk cId="0" sldId="263"/>
            <ac:spMk id="266" creationId="{00000000-0000-0000-0000-000000000000}"/>
          </ac:spMkLst>
        </pc:spChg>
      </pc:sldChg>
      <pc:sldChg chg="modSp mod">
        <pc:chgData name="Dang Thi Thanh Huyen 20213671" userId="85e146cd-9eb2-44e0-ab6f-727813492a50" providerId="ADAL" clId="{A1355E43-082B-4F0C-8935-9098E9DD0290}" dt="2024-08-26T10:28:51.858" v="806" actId="1076"/>
        <pc:sldMkLst>
          <pc:docMk/>
          <pc:sldMk cId="0" sldId="264"/>
        </pc:sldMkLst>
        <pc:spChg chg="mod">
          <ac:chgData name="Dang Thi Thanh Huyen 20213671" userId="85e146cd-9eb2-44e0-ab6f-727813492a50" providerId="ADAL" clId="{A1355E43-082B-4F0C-8935-9098E9DD0290}" dt="2024-08-26T10:28:51.858" v="806" actId="1076"/>
          <ac:spMkLst>
            <pc:docMk/>
            <pc:sldMk cId="0" sldId="264"/>
            <ac:spMk id="2" creationId="{C8759B2E-6BA4-CB93-32C8-B73D7F69C758}"/>
          </ac:spMkLst>
        </pc:spChg>
        <pc:spChg chg="mod">
          <ac:chgData name="Dang Thi Thanh Huyen 20213671" userId="85e146cd-9eb2-44e0-ab6f-727813492a50" providerId="ADAL" clId="{A1355E43-082B-4F0C-8935-9098E9DD0290}" dt="2024-08-26T10:26:19.161" v="735" actId="2711"/>
          <ac:spMkLst>
            <pc:docMk/>
            <pc:sldMk cId="0" sldId="264"/>
            <ac:spMk id="275" creationId="{00000000-0000-0000-0000-000000000000}"/>
          </ac:spMkLst>
        </pc:spChg>
      </pc:sldChg>
      <pc:sldChg chg="addSp delSp modSp mod modNotesTx">
        <pc:chgData name="Dang Thi Thanh Huyen 20213671" userId="85e146cd-9eb2-44e0-ab6f-727813492a50" providerId="ADAL" clId="{A1355E43-082B-4F0C-8935-9098E9DD0290}" dt="2024-08-26T10:27:35.552" v="763" actId="14100"/>
        <pc:sldMkLst>
          <pc:docMk/>
          <pc:sldMk cId="1602445574" sldId="311"/>
        </pc:sldMkLst>
        <pc:spChg chg="mod">
          <ac:chgData name="Dang Thi Thanh Huyen 20213671" userId="85e146cd-9eb2-44e0-ab6f-727813492a50" providerId="ADAL" clId="{A1355E43-082B-4F0C-8935-9098E9DD0290}" dt="2024-08-26T02:19:53.099" v="270" actId="1076"/>
          <ac:spMkLst>
            <pc:docMk/>
            <pc:sldMk cId="1602445574" sldId="311"/>
            <ac:spMk id="2" creationId="{64DFCD45-BD23-C24D-48B1-E82F09FEB28D}"/>
          </ac:spMkLst>
        </pc:spChg>
        <pc:spChg chg="mod">
          <ac:chgData name="Dang Thi Thanh Huyen 20213671" userId="85e146cd-9eb2-44e0-ab6f-727813492a50" providerId="ADAL" clId="{A1355E43-082B-4F0C-8935-9098E9DD0290}" dt="2024-08-26T10:27:35.552" v="763" actId="14100"/>
          <ac:spMkLst>
            <pc:docMk/>
            <pc:sldMk cId="1602445574" sldId="311"/>
            <ac:spMk id="3" creationId="{805FB054-3876-4156-C699-CC1C76658BDC}"/>
          </ac:spMkLst>
        </pc:spChg>
        <pc:spChg chg="add mod">
          <ac:chgData name="Dang Thi Thanh Huyen 20213671" userId="85e146cd-9eb2-44e0-ab6f-727813492a50" providerId="ADAL" clId="{A1355E43-082B-4F0C-8935-9098E9DD0290}" dt="2024-08-26T02:24:56.384" v="401" actId="1076"/>
          <ac:spMkLst>
            <pc:docMk/>
            <pc:sldMk cId="1602445574" sldId="311"/>
            <ac:spMk id="7" creationId="{B2500C9A-E168-38D7-62BA-5D6DD1B8899D}"/>
          </ac:spMkLst>
        </pc:spChg>
        <pc:spChg chg="add mod">
          <ac:chgData name="Dang Thi Thanh Huyen 20213671" userId="85e146cd-9eb2-44e0-ab6f-727813492a50" providerId="ADAL" clId="{A1355E43-082B-4F0C-8935-9098E9DD0290}" dt="2024-08-26T02:23:03.904" v="380" actId="1076"/>
          <ac:spMkLst>
            <pc:docMk/>
            <pc:sldMk cId="1602445574" sldId="311"/>
            <ac:spMk id="8" creationId="{A097B0CE-12EC-FFAD-1E70-6FAE54E205E4}"/>
          </ac:spMkLst>
        </pc:spChg>
        <pc:spChg chg="add">
          <ac:chgData name="Dang Thi Thanh Huyen 20213671" userId="85e146cd-9eb2-44e0-ab6f-727813492a50" providerId="ADAL" clId="{A1355E43-082B-4F0C-8935-9098E9DD0290}" dt="2024-08-26T02:23:39.285" v="384"/>
          <ac:spMkLst>
            <pc:docMk/>
            <pc:sldMk cId="1602445574" sldId="311"/>
            <ac:spMk id="11" creationId="{DB30ECF5-24A4-A6B4-3111-50721A60F272}"/>
          </ac:spMkLst>
        </pc:spChg>
        <pc:spChg chg="add">
          <ac:chgData name="Dang Thi Thanh Huyen 20213671" userId="85e146cd-9eb2-44e0-ab6f-727813492a50" providerId="ADAL" clId="{A1355E43-082B-4F0C-8935-9098E9DD0290}" dt="2024-08-26T02:23:39.285" v="384"/>
          <ac:spMkLst>
            <pc:docMk/>
            <pc:sldMk cId="1602445574" sldId="311"/>
            <ac:spMk id="13" creationId="{FF17AF12-D3A4-49C3-B41A-1D599A868724}"/>
          </ac:spMkLst>
        </pc:spChg>
        <pc:spChg chg="add">
          <ac:chgData name="Dang Thi Thanh Huyen 20213671" userId="85e146cd-9eb2-44e0-ab6f-727813492a50" providerId="ADAL" clId="{A1355E43-082B-4F0C-8935-9098E9DD0290}" dt="2024-08-26T02:23:39.285" v="384"/>
          <ac:spMkLst>
            <pc:docMk/>
            <pc:sldMk cId="1602445574" sldId="311"/>
            <ac:spMk id="14" creationId="{8CA09982-76C0-3DDC-CAC0-ADB308F7D371}"/>
          </ac:spMkLst>
        </pc:spChg>
        <pc:spChg chg="add mod">
          <ac:chgData name="Dang Thi Thanh Huyen 20213671" userId="85e146cd-9eb2-44e0-ab6f-727813492a50" providerId="ADAL" clId="{A1355E43-082B-4F0C-8935-9098E9DD0290}" dt="2024-08-26T02:24:24.994" v="393" actId="1076"/>
          <ac:spMkLst>
            <pc:docMk/>
            <pc:sldMk cId="1602445574" sldId="311"/>
            <ac:spMk id="15" creationId="{DE029726-1229-E678-019E-7C7547D62367}"/>
          </ac:spMkLst>
        </pc:spChg>
        <pc:spChg chg="add mod">
          <ac:chgData name="Dang Thi Thanh Huyen 20213671" userId="85e146cd-9eb2-44e0-ab6f-727813492a50" providerId="ADAL" clId="{A1355E43-082B-4F0C-8935-9098E9DD0290}" dt="2024-08-26T02:25:33.870" v="429" actId="20577"/>
          <ac:spMkLst>
            <pc:docMk/>
            <pc:sldMk cId="1602445574" sldId="311"/>
            <ac:spMk id="16" creationId="{52BBB99F-B9C1-C02B-528E-66F426CDEAAD}"/>
          </ac:spMkLst>
        </pc:spChg>
        <pc:spChg chg="add mod">
          <ac:chgData name="Dang Thi Thanh Huyen 20213671" userId="85e146cd-9eb2-44e0-ab6f-727813492a50" providerId="ADAL" clId="{A1355E43-082B-4F0C-8935-9098E9DD0290}" dt="2024-08-26T02:25:56.614" v="442" actId="20577"/>
          <ac:spMkLst>
            <pc:docMk/>
            <pc:sldMk cId="1602445574" sldId="311"/>
            <ac:spMk id="17" creationId="{5DAB7A1B-630F-EC83-1C76-1C6514D32990}"/>
          </ac:spMkLst>
        </pc:spChg>
        <pc:spChg chg="del">
          <ac:chgData name="Dang Thi Thanh Huyen 20213671" userId="85e146cd-9eb2-44e0-ab6f-727813492a50" providerId="ADAL" clId="{A1355E43-082B-4F0C-8935-9098E9DD0290}" dt="2024-08-25T16:06:31.058" v="175" actId="478"/>
          <ac:spMkLst>
            <pc:docMk/>
            <pc:sldMk cId="1602445574" sldId="311"/>
            <ac:spMk id="17" creationId="{8473EE36-0BB7-0EE2-B8AA-860E40FB88E4}"/>
          </ac:spMkLst>
        </pc:spChg>
        <pc:spChg chg="add mod">
          <ac:chgData name="Dang Thi Thanh Huyen 20213671" userId="85e146cd-9eb2-44e0-ab6f-727813492a50" providerId="ADAL" clId="{A1355E43-082B-4F0C-8935-9098E9DD0290}" dt="2024-08-26T02:27:49.016" v="462" actId="113"/>
          <ac:spMkLst>
            <pc:docMk/>
            <pc:sldMk cId="1602445574" sldId="311"/>
            <ac:spMk id="18" creationId="{98CA100F-C1B2-1404-AC8C-C0DBEA4B52A8}"/>
          </ac:spMkLst>
        </pc:spChg>
        <pc:spChg chg="add mod">
          <ac:chgData name="Dang Thi Thanh Huyen 20213671" userId="85e146cd-9eb2-44e0-ab6f-727813492a50" providerId="ADAL" clId="{A1355E43-082B-4F0C-8935-9098E9DD0290}" dt="2024-08-26T02:26:16.143" v="448" actId="1076"/>
          <ac:spMkLst>
            <pc:docMk/>
            <pc:sldMk cId="1602445574" sldId="311"/>
            <ac:spMk id="21" creationId="{A7AD8025-58F6-AFB7-F03F-560D48B63D14}"/>
          </ac:spMkLst>
        </pc:spChg>
        <pc:spChg chg="del">
          <ac:chgData name="Dang Thi Thanh Huyen 20213671" userId="85e146cd-9eb2-44e0-ab6f-727813492a50" providerId="ADAL" clId="{A1355E43-082B-4F0C-8935-9098E9DD0290}" dt="2024-08-25T16:07:29.030" v="180" actId="478"/>
          <ac:spMkLst>
            <pc:docMk/>
            <pc:sldMk cId="1602445574" sldId="311"/>
            <ac:spMk id="22" creationId="{719AD475-0BA6-0932-CBDA-F19498925450}"/>
          </ac:spMkLst>
        </pc:spChg>
        <pc:spChg chg="add mod">
          <ac:chgData name="Dang Thi Thanh Huyen 20213671" userId="85e146cd-9eb2-44e0-ab6f-727813492a50" providerId="ADAL" clId="{A1355E43-082B-4F0C-8935-9098E9DD0290}" dt="2024-08-26T02:26:23.967" v="450" actId="1076"/>
          <ac:spMkLst>
            <pc:docMk/>
            <pc:sldMk cId="1602445574" sldId="311"/>
            <ac:spMk id="22" creationId="{F72CCAD0-AD79-1496-E9B5-B01EF808B280}"/>
          </ac:spMkLst>
        </pc:spChg>
        <pc:spChg chg="add mod">
          <ac:chgData name="Dang Thi Thanh Huyen 20213671" userId="85e146cd-9eb2-44e0-ab6f-727813492a50" providerId="ADAL" clId="{A1355E43-082B-4F0C-8935-9098E9DD0290}" dt="2024-08-26T02:26:29.010" v="452" actId="1076"/>
          <ac:spMkLst>
            <pc:docMk/>
            <pc:sldMk cId="1602445574" sldId="311"/>
            <ac:spMk id="23" creationId="{AF58B4CD-DB35-E597-B01B-AC010AED07EE}"/>
          </ac:spMkLst>
        </pc:spChg>
        <pc:spChg chg="del">
          <ac:chgData name="Dang Thi Thanh Huyen 20213671" userId="85e146cd-9eb2-44e0-ab6f-727813492a50" providerId="ADAL" clId="{A1355E43-082B-4F0C-8935-9098E9DD0290}" dt="2024-08-25T16:07:30.653" v="181" actId="478"/>
          <ac:spMkLst>
            <pc:docMk/>
            <pc:sldMk cId="1602445574" sldId="311"/>
            <ac:spMk id="23" creationId="{E2D433AD-75D9-7A47-5609-02B1D7CEE4B7}"/>
          </ac:spMkLst>
        </pc:spChg>
        <pc:spChg chg="del">
          <ac:chgData name="Dang Thi Thanh Huyen 20213671" userId="85e146cd-9eb2-44e0-ab6f-727813492a50" providerId="ADAL" clId="{A1355E43-082B-4F0C-8935-9098E9DD0290}" dt="2024-08-25T16:07:34.877" v="183" actId="478"/>
          <ac:spMkLst>
            <pc:docMk/>
            <pc:sldMk cId="1602445574" sldId="311"/>
            <ac:spMk id="24" creationId="{C6712100-5768-6EC7-2822-F4972B354215}"/>
          </ac:spMkLst>
        </pc:spChg>
        <pc:spChg chg="del">
          <ac:chgData name="Dang Thi Thanh Huyen 20213671" userId="85e146cd-9eb2-44e0-ab6f-727813492a50" providerId="ADAL" clId="{A1355E43-082B-4F0C-8935-9098E9DD0290}" dt="2024-08-25T16:07:32.758" v="182" actId="478"/>
          <ac:spMkLst>
            <pc:docMk/>
            <pc:sldMk cId="1602445574" sldId="311"/>
            <ac:spMk id="25" creationId="{2D57C45A-1783-3C2F-890C-A5D3CF2796A4}"/>
          </ac:spMkLst>
        </pc:spChg>
        <pc:graphicFrameChg chg="add del mod">
          <ac:chgData name="Dang Thi Thanh Huyen 20213671" userId="85e146cd-9eb2-44e0-ab6f-727813492a50" providerId="ADAL" clId="{A1355E43-082B-4F0C-8935-9098E9DD0290}" dt="2024-08-26T02:19:58.747" v="274"/>
          <ac:graphicFrameMkLst>
            <pc:docMk/>
            <pc:sldMk cId="1602445574" sldId="311"/>
            <ac:graphicFrameMk id="4" creationId="{55EB7240-E12B-2E64-92CF-0E6C0A72E024}"/>
          </ac:graphicFrameMkLst>
        </pc:graphicFrameChg>
        <pc:graphicFrameChg chg="add del mod">
          <ac:chgData name="Dang Thi Thanh Huyen 20213671" userId="85e146cd-9eb2-44e0-ab6f-727813492a50" providerId="ADAL" clId="{A1355E43-082B-4F0C-8935-9098E9DD0290}" dt="2024-08-26T02:23:38.871" v="383"/>
          <ac:graphicFrameMkLst>
            <pc:docMk/>
            <pc:sldMk cId="1602445574" sldId="311"/>
            <ac:graphicFrameMk id="10" creationId="{640D101F-766E-775F-0E1D-C67A8F4EFB04}"/>
          </ac:graphicFrameMkLst>
        </pc:graphicFrameChg>
        <pc:graphicFrameChg chg="add del mod">
          <ac:chgData name="Dang Thi Thanh Huyen 20213671" userId="85e146cd-9eb2-44e0-ab6f-727813492a50" providerId="ADAL" clId="{A1355E43-082B-4F0C-8935-9098E9DD0290}" dt="2024-08-25T16:12:28.585" v="198"/>
          <ac:graphicFrameMkLst>
            <pc:docMk/>
            <pc:sldMk cId="1602445574" sldId="311"/>
            <ac:graphicFrameMk id="13" creationId="{5A5D527C-D3B0-3C9A-DA37-0B4FF69B75AF}"/>
          </ac:graphicFrameMkLst>
        </pc:graphicFrameChg>
        <pc:graphicFrameChg chg="add del mod">
          <ac:chgData name="Dang Thi Thanh Huyen 20213671" userId="85e146cd-9eb2-44e0-ab6f-727813492a50" providerId="ADAL" clId="{A1355E43-082B-4F0C-8935-9098E9DD0290}" dt="2024-08-26T02:27:33.530" v="456"/>
          <ac:graphicFrameMkLst>
            <pc:docMk/>
            <pc:sldMk cId="1602445574" sldId="311"/>
            <ac:graphicFrameMk id="24" creationId="{DE0A1E48-F390-0923-EF54-C6AA36656F85}"/>
          </ac:graphicFrameMkLst>
        </pc:graphicFrameChg>
        <pc:picChg chg="del">
          <ac:chgData name="Dang Thi Thanh Huyen 20213671" userId="85e146cd-9eb2-44e0-ab6f-727813492a50" providerId="ADAL" clId="{A1355E43-082B-4F0C-8935-9098E9DD0290}" dt="2024-08-25T16:06:39.432" v="179" actId="478"/>
          <ac:picMkLst>
            <pc:docMk/>
            <pc:sldMk cId="1602445574" sldId="311"/>
            <ac:picMk id="4" creationId="{AEE6B8DF-13D6-085D-2AA1-D1800B5B3AF4}"/>
          </ac:picMkLst>
        </pc:picChg>
        <pc:picChg chg="add del mod">
          <ac:chgData name="Dang Thi Thanh Huyen 20213671" userId="85e146cd-9eb2-44e0-ab6f-727813492a50" providerId="ADAL" clId="{A1355E43-082B-4F0C-8935-9098E9DD0290}" dt="2024-08-26T02:20:09.474" v="278" actId="478"/>
          <ac:picMkLst>
            <pc:docMk/>
            <pc:sldMk cId="1602445574" sldId="311"/>
            <ac:picMk id="5" creationId="{98C4FF35-1C9B-AE8D-CA62-D0D5DB418CA7}"/>
          </ac:picMkLst>
        </pc:picChg>
        <pc:picChg chg="add del mod">
          <ac:chgData name="Dang Thi Thanh Huyen 20213671" userId="85e146cd-9eb2-44e0-ab6f-727813492a50" providerId="ADAL" clId="{A1355E43-082B-4F0C-8935-9098E9DD0290}" dt="2024-08-26T02:20:09.474" v="278" actId="478"/>
          <ac:picMkLst>
            <pc:docMk/>
            <pc:sldMk cId="1602445574" sldId="311"/>
            <ac:picMk id="6" creationId="{94DF2040-86BF-F6FF-A764-DCCD00E170A6}"/>
          </ac:picMkLst>
        </pc:picChg>
        <pc:picChg chg="add mod">
          <ac:chgData name="Dang Thi Thanh Huyen 20213671" userId="85e146cd-9eb2-44e0-ab6f-727813492a50" providerId="ADAL" clId="{A1355E43-082B-4F0C-8935-9098E9DD0290}" dt="2024-08-25T16:08:09.320" v="189"/>
          <ac:picMkLst>
            <pc:docMk/>
            <pc:sldMk cId="1602445574" sldId="311"/>
            <ac:picMk id="7" creationId="{5963FB85-E00E-AAB2-BABA-8118EBD84DF5}"/>
          </ac:picMkLst>
        </pc:picChg>
        <pc:picChg chg="del">
          <ac:chgData name="Dang Thi Thanh Huyen 20213671" userId="85e146cd-9eb2-44e0-ab6f-727813492a50" providerId="ADAL" clId="{A1355E43-082B-4F0C-8935-9098E9DD0290}" dt="2024-08-25T16:06:37.118" v="176" actId="478"/>
          <ac:picMkLst>
            <pc:docMk/>
            <pc:sldMk cId="1602445574" sldId="311"/>
            <ac:picMk id="8" creationId="{11594B01-9A17-AE32-7EC0-194329BBA1DB}"/>
          </ac:picMkLst>
        </pc:picChg>
        <pc:picChg chg="add del mod">
          <ac:chgData name="Dang Thi Thanh Huyen 20213671" userId="85e146cd-9eb2-44e0-ab6f-727813492a50" providerId="ADAL" clId="{A1355E43-082B-4F0C-8935-9098E9DD0290}" dt="2024-08-26T02:20:09.474" v="278" actId="478"/>
          <ac:picMkLst>
            <pc:docMk/>
            <pc:sldMk cId="1602445574" sldId="311"/>
            <ac:picMk id="9" creationId="{30F2BCC7-D84C-D446-D608-A5B58FB336AA}"/>
          </ac:picMkLst>
        </pc:picChg>
        <pc:picChg chg="del">
          <ac:chgData name="Dang Thi Thanh Huyen 20213671" userId="85e146cd-9eb2-44e0-ab6f-727813492a50" providerId="ADAL" clId="{A1355E43-082B-4F0C-8935-9098E9DD0290}" dt="2024-08-25T16:06:38.081" v="177" actId="478"/>
          <ac:picMkLst>
            <pc:docMk/>
            <pc:sldMk cId="1602445574" sldId="311"/>
            <ac:picMk id="10" creationId="{4600B34D-E336-41CE-36F2-7EB9E0B93C59}"/>
          </ac:picMkLst>
        </pc:picChg>
        <pc:picChg chg="add del mod">
          <ac:chgData name="Dang Thi Thanh Huyen 20213671" userId="85e146cd-9eb2-44e0-ab6f-727813492a50" providerId="ADAL" clId="{A1355E43-082B-4F0C-8935-9098E9DD0290}" dt="2024-08-25T16:12:09.982" v="193" actId="478"/>
          <ac:picMkLst>
            <pc:docMk/>
            <pc:sldMk cId="1602445574" sldId="311"/>
            <ac:picMk id="11" creationId="{1D530253-A21D-9366-32E3-B7E224FD4DBB}"/>
          </ac:picMkLst>
        </pc:picChg>
        <pc:picChg chg="add del mod">
          <ac:chgData name="Dang Thi Thanh Huyen 20213671" userId="85e146cd-9eb2-44e0-ab6f-727813492a50" providerId="ADAL" clId="{A1355E43-082B-4F0C-8935-9098E9DD0290}" dt="2024-08-26T02:20:09.474" v="278" actId="478"/>
          <ac:picMkLst>
            <pc:docMk/>
            <pc:sldMk cId="1602445574" sldId="311"/>
            <ac:picMk id="12" creationId="{87B68238-5CF5-338A-958F-B9A89BE30A9B}"/>
          </ac:picMkLst>
        </pc:picChg>
        <pc:picChg chg="del">
          <ac:chgData name="Dang Thi Thanh Huyen 20213671" userId="85e146cd-9eb2-44e0-ab6f-727813492a50" providerId="ADAL" clId="{A1355E43-082B-4F0C-8935-9098E9DD0290}" dt="2024-08-25T16:06:38.729" v="178" actId="478"/>
          <ac:picMkLst>
            <pc:docMk/>
            <pc:sldMk cId="1602445574" sldId="311"/>
            <ac:picMk id="16" creationId="{37F9A3CD-D624-4631-B5BA-FC832CA82909}"/>
          </ac:picMkLst>
        </pc:picChg>
        <pc:picChg chg="add del mod">
          <ac:chgData name="Dang Thi Thanh Huyen 20213671" userId="85e146cd-9eb2-44e0-ab6f-727813492a50" providerId="ADAL" clId="{A1355E43-082B-4F0C-8935-9098E9DD0290}" dt="2024-08-26T02:20:13.464" v="279" actId="478"/>
          <ac:picMkLst>
            <pc:docMk/>
            <pc:sldMk cId="1602445574" sldId="311"/>
            <ac:picMk id="19" creationId="{1F1DFAF7-0ACE-5804-FE47-24C7C29A740E}"/>
          </ac:picMkLst>
        </pc:picChg>
        <pc:picChg chg="add del mod">
          <ac:chgData name="Dang Thi Thanh Huyen 20213671" userId="85e146cd-9eb2-44e0-ab6f-727813492a50" providerId="ADAL" clId="{A1355E43-082B-4F0C-8935-9098E9DD0290}" dt="2024-08-26T02:20:13.464" v="279" actId="478"/>
          <ac:picMkLst>
            <pc:docMk/>
            <pc:sldMk cId="1602445574" sldId="311"/>
            <ac:picMk id="20" creationId="{C547A645-45FD-FFC7-550B-7C6EAAFE23E6}"/>
          </ac:picMkLst>
        </pc:picChg>
        <pc:picChg chg="add mod">
          <ac:chgData name="Dang Thi Thanh Huyen 20213671" userId="85e146cd-9eb2-44e0-ab6f-727813492a50" providerId="ADAL" clId="{A1355E43-082B-4F0C-8935-9098E9DD0290}" dt="2024-08-26T02:26:33.061" v="453" actId="1076"/>
          <ac:picMkLst>
            <pc:docMk/>
            <pc:sldMk cId="1602445574" sldId="311"/>
            <ac:picMk id="1025" creationId="{49D3A322-4870-5B89-7923-64EBBE1B6793}"/>
          </ac:picMkLst>
        </pc:picChg>
        <pc:picChg chg="add mod">
          <ac:chgData name="Dang Thi Thanh Huyen 20213671" userId="85e146cd-9eb2-44e0-ab6f-727813492a50" providerId="ADAL" clId="{A1355E43-082B-4F0C-8935-9098E9DD0290}" dt="2024-08-26T02:26:25.718" v="451" actId="1076"/>
          <ac:picMkLst>
            <pc:docMk/>
            <pc:sldMk cId="1602445574" sldId="311"/>
            <ac:picMk id="1026" creationId="{7C94B3AF-1627-B4DB-E0CA-912BA39D8BA0}"/>
          </ac:picMkLst>
        </pc:picChg>
        <pc:picChg chg="add mod">
          <ac:chgData name="Dang Thi Thanh Huyen 20213671" userId="85e146cd-9eb2-44e0-ab6f-727813492a50" providerId="ADAL" clId="{A1355E43-082B-4F0C-8935-9098E9DD0290}" dt="2024-08-26T02:26:20.202" v="449" actId="1076"/>
          <ac:picMkLst>
            <pc:docMk/>
            <pc:sldMk cId="1602445574" sldId="311"/>
            <ac:picMk id="1027" creationId="{80790A10-B258-969F-49EA-2AD0B98C34C3}"/>
          </ac:picMkLst>
        </pc:picChg>
        <pc:picChg chg="add mod">
          <ac:chgData name="Dang Thi Thanh Huyen 20213671" userId="85e146cd-9eb2-44e0-ab6f-727813492a50" providerId="ADAL" clId="{A1355E43-082B-4F0C-8935-9098E9DD0290}" dt="2024-08-26T02:24:43.128" v="396" actId="1076"/>
          <ac:picMkLst>
            <pc:docMk/>
            <pc:sldMk cId="1602445574" sldId="311"/>
            <ac:picMk id="1028" creationId="{40CF3DF9-2BD1-2BFC-49D1-118BFB1CE64B}"/>
          </ac:picMkLst>
        </pc:picChg>
        <pc:picChg chg="add mod">
          <ac:chgData name="Dang Thi Thanh Huyen 20213671" userId="85e146cd-9eb2-44e0-ab6f-727813492a50" providerId="ADAL" clId="{A1355E43-082B-4F0C-8935-9098E9DD0290}" dt="2024-08-26T02:24:45.397" v="397" actId="1076"/>
          <ac:picMkLst>
            <pc:docMk/>
            <pc:sldMk cId="1602445574" sldId="311"/>
            <ac:picMk id="1029" creationId="{4AD2A86A-D860-5817-9C58-12C30DFD61A3}"/>
          </ac:picMkLst>
        </pc:picChg>
      </pc:sldChg>
      <pc:sldChg chg="addSp delSp modSp add mod ord modShow">
        <pc:chgData name="Dang Thi Thanh Huyen 20213671" userId="85e146cd-9eb2-44e0-ab6f-727813492a50" providerId="ADAL" clId="{A1355E43-082B-4F0C-8935-9098E9DD0290}" dt="2024-09-09T18:12:15.499" v="1050" actId="2711"/>
        <pc:sldMkLst>
          <pc:docMk/>
          <pc:sldMk cId="239778970" sldId="312"/>
        </pc:sldMkLst>
        <pc:spChg chg="add del">
          <ac:chgData name="Dang Thi Thanh Huyen 20213671" userId="85e146cd-9eb2-44e0-ab6f-727813492a50" providerId="ADAL" clId="{A1355E43-082B-4F0C-8935-9098E9DD0290}" dt="2024-08-23T09:08:11.331" v="10"/>
          <ac:spMkLst>
            <pc:docMk/>
            <pc:sldMk cId="239778970" sldId="312"/>
            <ac:spMk id="6" creationId="{088B393A-CC9C-557F-8004-B388CC2167E0}"/>
          </ac:spMkLst>
        </pc:spChg>
        <pc:spChg chg="add mod">
          <ac:chgData name="Dang Thi Thanh Huyen 20213671" userId="85e146cd-9eb2-44e0-ab6f-727813492a50" providerId="ADAL" clId="{A1355E43-082B-4F0C-8935-9098E9DD0290}" dt="2024-08-23T09:10:52.485" v="72" actId="1076"/>
          <ac:spMkLst>
            <pc:docMk/>
            <pc:sldMk cId="239778970" sldId="312"/>
            <ac:spMk id="8" creationId="{BE8CDEEF-8E70-1FE7-5D88-E8A9F78DF876}"/>
          </ac:spMkLst>
        </pc:spChg>
        <pc:spChg chg="add del mod">
          <ac:chgData name="Dang Thi Thanh Huyen 20213671" userId="85e146cd-9eb2-44e0-ab6f-727813492a50" providerId="ADAL" clId="{A1355E43-082B-4F0C-8935-9098E9DD0290}" dt="2024-08-23T09:10:12.745" v="70" actId="478"/>
          <ac:spMkLst>
            <pc:docMk/>
            <pc:sldMk cId="239778970" sldId="312"/>
            <ac:spMk id="10" creationId="{B7BE4DF9-D8E5-4300-4D1C-702B5AB2727E}"/>
          </ac:spMkLst>
        </pc:spChg>
        <pc:spChg chg="mod">
          <ac:chgData name="Dang Thi Thanh Huyen 20213671" userId="85e146cd-9eb2-44e0-ab6f-727813492a50" providerId="ADAL" clId="{A1355E43-082B-4F0C-8935-9098E9DD0290}" dt="2024-09-09T18:12:15.499" v="1050" actId="2711"/>
          <ac:spMkLst>
            <pc:docMk/>
            <pc:sldMk cId="239778970" sldId="312"/>
            <ac:spMk id="16" creationId="{BED67DF5-C8A9-9A14-A103-766C7332999F}"/>
          </ac:spMkLst>
        </pc:spChg>
        <pc:spChg chg="del">
          <ac:chgData name="Dang Thi Thanh Huyen 20213671" userId="85e146cd-9eb2-44e0-ab6f-727813492a50" providerId="ADAL" clId="{A1355E43-082B-4F0C-8935-9098E9DD0290}" dt="2024-08-23T09:10:09.297" v="69" actId="478"/>
          <ac:spMkLst>
            <pc:docMk/>
            <pc:sldMk cId="239778970" sldId="312"/>
            <ac:spMk id="256" creationId="{00000000-0000-0000-0000-000000000000}"/>
          </ac:spMkLst>
        </pc:spChg>
        <pc:picChg chg="del">
          <ac:chgData name="Dang Thi Thanh Huyen 20213671" userId="85e146cd-9eb2-44e0-ab6f-727813492a50" providerId="ADAL" clId="{A1355E43-082B-4F0C-8935-9098E9DD0290}" dt="2024-08-23T09:08:02.392" v="3" actId="478"/>
          <ac:picMkLst>
            <pc:docMk/>
            <pc:sldMk cId="239778970" sldId="312"/>
            <ac:picMk id="259" creationId="{00000000-0000-0000-0000-000000000000}"/>
          </ac:picMkLst>
        </pc:picChg>
        <pc:picChg chg="del">
          <ac:chgData name="Dang Thi Thanh Huyen 20213671" userId="85e146cd-9eb2-44e0-ab6f-727813492a50" providerId="ADAL" clId="{A1355E43-082B-4F0C-8935-9098E9DD0290}" dt="2024-08-23T09:08:03.475" v="4" actId="478"/>
          <ac:picMkLst>
            <pc:docMk/>
            <pc:sldMk cId="239778970" sldId="312"/>
            <ac:picMk id="260" creationId="{00000000-0000-0000-0000-000000000000}"/>
          </ac:picMkLst>
        </pc:picChg>
        <pc:picChg chg="add mod">
          <ac:chgData name="Dang Thi Thanh Huyen 20213671" userId="85e146cd-9eb2-44e0-ab6f-727813492a50" providerId="ADAL" clId="{A1355E43-082B-4F0C-8935-9098E9DD0290}" dt="2024-08-26T01:40:07.382" v="248" actId="1076"/>
          <ac:picMkLst>
            <pc:docMk/>
            <pc:sldMk cId="239778970" sldId="312"/>
            <ac:picMk id="1026" creationId="{6627715E-DA51-0C85-4B50-407DDC2E5519}"/>
          </ac:picMkLst>
        </pc:picChg>
        <pc:cxnChg chg="del">
          <ac:chgData name="Dang Thi Thanh Huyen 20213671" userId="85e146cd-9eb2-44e0-ab6f-727813492a50" providerId="ADAL" clId="{A1355E43-082B-4F0C-8935-9098E9DD0290}" dt="2024-08-23T09:08:07.558" v="6" actId="478"/>
          <ac:cxnSpMkLst>
            <pc:docMk/>
            <pc:sldMk cId="239778970" sldId="312"/>
            <ac:cxnSpMk id="3" creationId="{E2EC8A41-8F5E-90A0-536A-723B5E10ED85}"/>
          </ac:cxnSpMkLst>
        </pc:cxnChg>
        <pc:cxnChg chg="del">
          <ac:chgData name="Dang Thi Thanh Huyen 20213671" userId="85e146cd-9eb2-44e0-ab6f-727813492a50" providerId="ADAL" clId="{A1355E43-082B-4F0C-8935-9098E9DD0290}" dt="2024-08-23T09:08:05.907" v="5" actId="478"/>
          <ac:cxnSpMkLst>
            <pc:docMk/>
            <pc:sldMk cId="239778970" sldId="312"/>
            <ac:cxnSpMk id="4" creationId="{E1C50699-40BE-E8F5-2AC2-52719A638E9C}"/>
          </ac:cxnSpMkLst>
        </pc:cxnChg>
      </pc:sldChg>
      <pc:sldChg chg="delSp modSp add mod">
        <pc:chgData name="Dang Thi Thanh Huyen 20213671" userId="85e146cd-9eb2-44e0-ab6f-727813492a50" providerId="ADAL" clId="{A1355E43-082B-4F0C-8935-9098E9DD0290}" dt="2024-08-25T17:15:07.838" v="247" actId="478"/>
        <pc:sldMkLst>
          <pc:docMk/>
          <pc:sldMk cId="3862345529" sldId="313"/>
        </pc:sldMkLst>
        <pc:spChg chg="mod">
          <ac:chgData name="Dang Thi Thanh Huyen 20213671" userId="85e146cd-9eb2-44e0-ab6f-727813492a50" providerId="ADAL" clId="{A1355E43-082B-4F0C-8935-9098E9DD0290}" dt="2024-08-25T16:15:46.889" v="245" actId="1076"/>
          <ac:spMkLst>
            <pc:docMk/>
            <pc:sldMk cId="3862345529" sldId="313"/>
            <ac:spMk id="2" creationId="{64DFCD45-BD23-C24D-48B1-E82F09FEB28D}"/>
          </ac:spMkLst>
        </pc:spChg>
        <pc:spChg chg="del">
          <ac:chgData name="Dang Thi Thanh Huyen 20213671" userId="85e146cd-9eb2-44e0-ab6f-727813492a50" providerId="ADAL" clId="{A1355E43-082B-4F0C-8935-9098E9DD0290}" dt="2024-08-25T17:15:07.838" v="247" actId="478"/>
          <ac:spMkLst>
            <pc:docMk/>
            <pc:sldMk cId="3862345529" sldId="313"/>
            <ac:spMk id="18" creationId="{98CA100F-C1B2-1404-AC8C-C0DBEA4B52A8}"/>
          </ac:spMkLst>
        </pc:spChg>
        <pc:picChg chg="del">
          <ac:chgData name="Dang Thi Thanh Huyen 20213671" userId="85e146cd-9eb2-44e0-ab6f-727813492a50" providerId="ADAL" clId="{A1355E43-082B-4F0C-8935-9098E9DD0290}" dt="2024-08-25T16:15:53.161" v="246" actId="478"/>
          <ac:picMkLst>
            <pc:docMk/>
            <pc:sldMk cId="3862345529" sldId="313"/>
            <ac:picMk id="5" creationId="{98C4FF35-1C9B-AE8D-CA62-D0D5DB418CA7}"/>
          </ac:picMkLst>
        </pc:picChg>
        <pc:picChg chg="del">
          <ac:chgData name="Dang Thi Thanh Huyen 20213671" userId="85e146cd-9eb2-44e0-ab6f-727813492a50" providerId="ADAL" clId="{A1355E43-082B-4F0C-8935-9098E9DD0290}" dt="2024-08-25T16:15:53.161" v="246" actId="478"/>
          <ac:picMkLst>
            <pc:docMk/>
            <pc:sldMk cId="3862345529" sldId="313"/>
            <ac:picMk id="6" creationId="{94DF2040-86BF-F6FF-A764-DCCD00E170A6}"/>
          </ac:picMkLst>
        </pc:picChg>
        <pc:picChg chg="del">
          <ac:chgData name="Dang Thi Thanh Huyen 20213671" userId="85e146cd-9eb2-44e0-ab6f-727813492a50" providerId="ADAL" clId="{A1355E43-082B-4F0C-8935-9098E9DD0290}" dt="2024-08-25T16:15:53.161" v="246" actId="478"/>
          <ac:picMkLst>
            <pc:docMk/>
            <pc:sldMk cId="3862345529" sldId="313"/>
            <ac:picMk id="9" creationId="{30F2BCC7-D84C-D446-D608-A5B58FB336AA}"/>
          </ac:picMkLst>
        </pc:picChg>
        <pc:picChg chg="del">
          <ac:chgData name="Dang Thi Thanh Huyen 20213671" userId="85e146cd-9eb2-44e0-ab6f-727813492a50" providerId="ADAL" clId="{A1355E43-082B-4F0C-8935-9098E9DD0290}" dt="2024-08-25T16:15:53.161" v="246" actId="478"/>
          <ac:picMkLst>
            <pc:docMk/>
            <pc:sldMk cId="3862345529" sldId="313"/>
            <ac:picMk id="12" creationId="{87B68238-5CF5-338A-958F-B9A89BE30A9B}"/>
          </ac:picMkLst>
        </pc:picChg>
        <pc:picChg chg="del">
          <ac:chgData name="Dang Thi Thanh Huyen 20213671" userId="85e146cd-9eb2-44e0-ab6f-727813492a50" providerId="ADAL" clId="{A1355E43-082B-4F0C-8935-9098E9DD0290}" dt="2024-08-25T16:15:53.161" v="246" actId="478"/>
          <ac:picMkLst>
            <pc:docMk/>
            <pc:sldMk cId="3862345529" sldId="313"/>
            <ac:picMk id="19" creationId="{1F1DFAF7-0ACE-5804-FE47-24C7C29A740E}"/>
          </ac:picMkLst>
        </pc:picChg>
        <pc:picChg chg="del">
          <ac:chgData name="Dang Thi Thanh Huyen 20213671" userId="85e146cd-9eb2-44e0-ab6f-727813492a50" providerId="ADAL" clId="{A1355E43-082B-4F0C-8935-9098E9DD0290}" dt="2024-08-25T16:15:53.161" v="246" actId="478"/>
          <ac:picMkLst>
            <pc:docMk/>
            <pc:sldMk cId="3862345529" sldId="313"/>
            <ac:picMk id="20" creationId="{C547A645-45FD-FFC7-550B-7C6EAAFE23E6}"/>
          </ac:picMkLst>
        </pc:picChg>
      </pc:sldChg>
      <pc:sldChg chg="addSp delSp modSp add mod">
        <pc:chgData name="Dang Thi Thanh Huyen 20213671" userId="85e146cd-9eb2-44e0-ab6f-727813492a50" providerId="ADAL" clId="{A1355E43-082B-4F0C-8935-9098E9DD0290}" dt="2024-08-26T10:27:44.458" v="769" actId="14100"/>
        <pc:sldMkLst>
          <pc:docMk/>
          <pc:sldMk cId="3346360927" sldId="314"/>
        </pc:sldMkLst>
        <pc:spChg chg="mod">
          <ac:chgData name="Dang Thi Thanh Huyen 20213671" userId="85e146cd-9eb2-44e0-ab6f-727813492a50" providerId="ADAL" clId="{A1355E43-082B-4F0C-8935-9098E9DD0290}" dt="2024-08-26T10:27:44.458" v="769" actId="14100"/>
          <ac:spMkLst>
            <pc:docMk/>
            <pc:sldMk cId="3346360927" sldId="314"/>
            <ac:spMk id="3" creationId="{805FB054-3876-4156-C699-CC1C76658BDC}"/>
          </ac:spMkLst>
        </pc:spChg>
        <pc:spChg chg="add mod">
          <ac:chgData name="Dang Thi Thanh Huyen 20213671" userId="85e146cd-9eb2-44e0-ab6f-727813492a50" providerId="ADAL" clId="{A1355E43-082B-4F0C-8935-9098E9DD0290}" dt="2024-08-26T02:28:32.427" v="476" actId="1076"/>
          <ac:spMkLst>
            <pc:docMk/>
            <pc:sldMk cId="3346360927" sldId="314"/>
            <ac:spMk id="5" creationId="{4B68AC25-FEEB-7810-0DBC-89B077411BC0}"/>
          </ac:spMkLst>
        </pc:spChg>
        <pc:spChg chg="add mod">
          <ac:chgData name="Dang Thi Thanh Huyen 20213671" userId="85e146cd-9eb2-44e0-ab6f-727813492a50" providerId="ADAL" clId="{A1355E43-082B-4F0C-8935-9098E9DD0290}" dt="2024-08-26T02:28:32.427" v="476" actId="1076"/>
          <ac:spMkLst>
            <pc:docMk/>
            <pc:sldMk cId="3346360927" sldId="314"/>
            <ac:spMk id="6" creationId="{B6E303C9-70B5-8D24-09CA-0E313778F552}"/>
          </ac:spMkLst>
        </pc:spChg>
        <pc:spChg chg="del">
          <ac:chgData name="Dang Thi Thanh Huyen 20213671" userId="85e146cd-9eb2-44e0-ab6f-727813492a50" providerId="ADAL" clId="{A1355E43-082B-4F0C-8935-9098E9DD0290}" dt="2024-08-26T02:28:02.285" v="464" actId="478"/>
          <ac:spMkLst>
            <pc:docMk/>
            <pc:sldMk cId="3346360927" sldId="314"/>
            <ac:spMk id="7" creationId="{B2500C9A-E168-38D7-62BA-5D6DD1B8899D}"/>
          </ac:spMkLst>
        </pc:spChg>
        <pc:spChg chg="del">
          <ac:chgData name="Dang Thi Thanh Huyen 20213671" userId="85e146cd-9eb2-44e0-ab6f-727813492a50" providerId="ADAL" clId="{A1355E43-082B-4F0C-8935-9098E9DD0290}" dt="2024-08-26T02:28:03.073" v="465" actId="478"/>
          <ac:spMkLst>
            <pc:docMk/>
            <pc:sldMk cId="3346360927" sldId="314"/>
            <ac:spMk id="8" creationId="{A097B0CE-12EC-FFAD-1E70-6FAE54E205E4}"/>
          </ac:spMkLst>
        </pc:spChg>
        <pc:spChg chg="add mod">
          <ac:chgData name="Dang Thi Thanh Huyen 20213671" userId="85e146cd-9eb2-44e0-ab6f-727813492a50" providerId="ADAL" clId="{A1355E43-082B-4F0C-8935-9098E9DD0290}" dt="2024-08-26T02:28:32.427" v="476" actId="1076"/>
          <ac:spMkLst>
            <pc:docMk/>
            <pc:sldMk cId="3346360927" sldId="314"/>
            <ac:spMk id="9" creationId="{D374BE59-35E1-562C-E7CB-C2600A9222E0}"/>
          </ac:spMkLst>
        </pc:spChg>
        <pc:spChg chg="add mod">
          <ac:chgData name="Dang Thi Thanh Huyen 20213671" userId="85e146cd-9eb2-44e0-ab6f-727813492a50" providerId="ADAL" clId="{A1355E43-082B-4F0C-8935-9098E9DD0290}" dt="2024-08-26T03:58:09.367" v="557" actId="1076"/>
          <ac:spMkLst>
            <pc:docMk/>
            <pc:sldMk cId="3346360927" sldId="314"/>
            <ac:spMk id="12" creationId="{B520E3A6-F7F7-B7A0-203D-9D60689BE782}"/>
          </ac:spMkLst>
        </pc:spChg>
        <pc:spChg chg="del">
          <ac:chgData name="Dang Thi Thanh Huyen 20213671" userId="85e146cd-9eb2-44e0-ab6f-727813492a50" providerId="ADAL" clId="{A1355E43-082B-4F0C-8935-9098E9DD0290}" dt="2024-08-26T02:28:04.696" v="466" actId="478"/>
          <ac:spMkLst>
            <pc:docMk/>
            <pc:sldMk cId="3346360927" sldId="314"/>
            <ac:spMk id="15" creationId="{DE029726-1229-E678-019E-7C7547D62367}"/>
          </ac:spMkLst>
        </pc:spChg>
        <pc:spChg chg="del">
          <ac:chgData name="Dang Thi Thanh Huyen 20213671" userId="85e146cd-9eb2-44e0-ab6f-727813492a50" providerId="ADAL" clId="{A1355E43-082B-4F0C-8935-9098E9DD0290}" dt="2024-08-26T02:30:17.230" v="483" actId="478"/>
          <ac:spMkLst>
            <pc:docMk/>
            <pc:sldMk cId="3346360927" sldId="314"/>
            <ac:spMk id="16" creationId="{52BBB99F-B9C1-C02B-528E-66F426CDEAAD}"/>
          </ac:spMkLst>
        </pc:spChg>
        <pc:spChg chg="del">
          <ac:chgData name="Dang Thi Thanh Huyen 20213671" userId="85e146cd-9eb2-44e0-ab6f-727813492a50" providerId="ADAL" clId="{A1355E43-082B-4F0C-8935-9098E9DD0290}" dt="2024-08-26T02:30:19.243" v="484" actId="478"/>
          <ac:spMkLst>
            <pc:docMk/>
            <pc:sldMk cId="3346360927" sldId="314"/>
            <ac:spMk id="17" creationId="{5DAB7A1B-630F-EC83-1C76-1C6514D32990}"/>
          </ac:spMkLst>
        </pc:spChg>
        <pc:spChg chg="mod">
          <ac:chgData name="Dang Thi Thanh Huyen 20213671" userId="85e146cd-9eb2-44e0-ab6f-727813492a50" providerId="ADAL" clId="{A1355E43-082B-4F0C-8935-9098E9DD0290}" dt="2024-08-26T03:56:36.346" v="534" actId="1076"/>
          <ac:spMkLst>
            <pc:docMk/>
            <pc:sldMk cId="3346360927" sldId="314"/>
            <ac:spMk id="18" creationId="{98CA100F-C1B2-1404-AC8C-C0DBEA4B52A8}"/>
          </ac:spMkLst>
        </pc:spChg>
        <pc:spChg chg="del">
          <ac:chgData name="Dang Thi Thanh Huyen 20213671" userId="85e146cd-9eb2-44e0-ab6f-727813492a50" providerId="ADAL" clId="{A1355E43-082B-4F0C-8935-9098E9DD0290}" dt="2024-08-26T02:30:20.893" v="485" actId="478"/>
          <ac:spMkLst>
            <pc:docMk/>
            <pc:sldMk cId="3346360927" sldId="314"/>
            <ac:spMk id="21" creationId="{A7AD8025-58F6-AFB7-F03F-560D48B63D14}"/>
          </ac:spMkLst>
        </pc:spChg>
        <pc:spChg chg="del">
          <ac:chgData name="Dang Thi Thanh Huyen 20213671" userId="85e146cd-9eb2-44e0-ab6f-727813492a50" providerId="ADAL" clId="{A1355E43-082B-4F0C-8935-9098E9DD0290}" dt="2024-08-26T02:30:25.994" v="486" actId="478"/>
          <ac:spMkLst>
            <pc:docMk/>
            <pc:sldMk cId="3346360927" sldId="314"/>
            <ac:spMk id="22" creationId="{F72CCAD0-AD79-1496-E9B5-B01EF808B280}"/>
          </ac:spMkLst>
        </pc:spChg>
        <pc:spChg chg="del">
          <ac:chgData name="Dang Thi Thanh Huyen 20213671" userId="85e146cd-9eb2-44e0-ab6f-727813492a50" providerId="ADAL" clId="{A1355E43-082B-4F0C-8935-9098E9DD0290}" dt="2024-08-26T02:30:27.005" v="487" actId="478"/>
          <ac:spMkLst>
            <pc:docMk/>
            <pc:sldMk cId="3346360927" sldId="314"/>
            <ac:spMk id="23" creationId="{AF58B4CD-DB35-E597-B01B-AC010AED07EE}"/>
          </ac:spMkLst>
        </pc:spChg>
        <pc:spChg chg="add mod">
          <ac:chgData name="Dang Thi Thanh Huyen 20213671" userId="85e146cd-9eb2-44e0-ab6f-727813492a50" providerId="ADAL" clId="{A1355E43-082B-4F0C-8935-9098E9DD0290}" dt="2024-08-26T03:58:06.551" v="556" actId="14100"/>
          <ac:spMkLst>
            <pc:docMk/>
            <pc:sldMk cId="3346360927" sldId="314"/>
            <ac:spMk id="24" creationId="{E88AC712-B7B8-52CB-A4B2-F70CE8719418}"/>
          </ac:spMkLst>
        </pc:spChg>
        <pc:spChg chg="add mod">
          <ac:chgData name="Dang Thi Thanh Huyen 20213671" userId="85e146cd-9eb2-44e0-ab6f-727813492a50" providerId="ADAL" clId="{A1355E43-082B-4F0C-8935-9098E9DD0290}" dt="2024-08-26T03:58:45.866" v="567" actId="2711"/>
          <ac:spMkLst>
            <pc:docMk/>
            <pc:sldMk cId="3346360927" sldId="314"/>
            <ac:spMk id="27" creationId="{E9C53B3D-632E-7BAE-96EE-41BD3204A84B}"/>
          </ac:spMkLst>
        </pc:spChg>
        <pc:graphicFrameChg chg="add del mod">
          <ac:chgData name="Dang Thi Thanh Huyen 20213671" userId="85e146cd-9eb2-44e0-ab6f-727813492a50" providerId="ADAL" clId="{A1355E43-082B-4F0C-8935-9098E9DD0290}" dt="2024-08-26T02:28:29.764" v="474"/>
          <ac:graphicFrameMkLst>
            <pc:docMk/>
            <pc:sldMk cId="3346360927" sldId="314"/>
            <ac:graphicFrameMk id="4" creationId="{F576AE6A-F230-EB66-EC15-40FB3746666B}"/>
          </ac:graphicFrameMkLst>
        </pc:graphicFrameChg>
        <pc:graphicFrameChg chg="add del mod">
          <ac:chgData name="Dang Thi Thanh Huyen 20213671" userId="85e146cd-9eb2-44e0-ab6f-727813492a50" providerId="ADAL" clId="{A1355E43-082B-4F0C-8935-9098E9DD0290}" dt="2024-08-26T03:57:01.932" v="540"/>
          <ac:graphicFrameMkLst>
            <pc:docMk/>
            <pc:sldMk cId="3346360927" sldId="314"/>
            <ac:graphicFrameMk id="19" creationId="{B0533216-831D-3D43-B4D6-CAE0030F293C}"/>
          </ac:graphicFrameMkLst>
        </pc:graphicFrameChg>
        <pc:graphicFrameChg chg="add del mod">
          <ac:chgData name="Dang Thi Thanh Huyen 20213671" userId="85e146cd-9eb2-44e0-ab6f-727813492a50" providerId="ADAL" clId="{A1355E43-082B-4F0C-8935-9098E9DD0290}" dt="2024-08-26T03:58:26.324" v="560"/>
          <ac:graphicFrameMkLst>
            <pc:docMk/>
            <pc:sldMk cId="3346360927" sldId="314"/>
            <ac:graphicFrameMk id="25" creationId="{719A8986-190E-165F-2820-7C883E72C449}"/>
          </ac:graphicFrameMkLst>
        </pc:graphicFrameChg>
        <pc:picChg chg="del">
          <ac:chgData name="Dang Thi Thanh Huyen 20213671" userId="85e146cd-9eb2-44e0-ab6f-727813492a50" providerId="ADAL" clId="{A1355E43-082B-4F0C-8935-9098E9DD0290}" dt="2024-08-26T02:28:11.683" v="468" actId="478"/>
          <ac:picMkLst>
            <pc:docMk/>
            <pc:sldMk cId="3346360927" sldId="314"/>
            <ac:picMk id="1025" creationId="{49D3A322-4870-5B89-7923-64EBBE1B6793}"/>
          </ac:picMkLst>
        </pc:picChg>
        <pc:picChg chg="del">
          <ac:chgData name="Dang Thi Thanh Huyen 20213671" userId="85e146cd-9eb2-44e0-ab6f-727813492a50" providerId="ADAL" clId="{A1355E43-082B-4F0C-8935-9098E9DD0290}" dt="2024-08-26T02:28:28.474" v="471" actId="478"/>
          <ac:picMkLst>
            <pc:docMk/>
            <pc:sldMk cId="3346360927" sldId="314"/>
            <ac:picMk id="1026" creationId="{7C94B3AF-1627-B4DB-E0CA-912BA39D8BA0}"/>
          </ac:picMkLst>
        </pc:picChg>
        <pc:picChg chg="del">
          <ac:chgData name="Dang Thi Thanh Huyen 20213671" userId="85e146cd-9eb2-44e0-ab6f-727813492a50" providerId="ADAL" clId="{A1355E43-082B-4F0C-8935-9098E9DD0290}" dt="2024-08-26T02:28:13.185" v="469" actId="478"/>
          <ac:picMkLst>
            <pc:docMk/>
            <pc:sldMk cId="3346360927" sldId="314"/>
            <ac:picMk id="1027" creationId="{80790A10-B258-969F-49EA-2AD0B98C34C3}"/>
          </ac:picMkLst>
        </pc:picChg>
        <pc:picChg chg="del">
          <ac:chgData name="Dang Thi Thanh Huyen 20213671" userId="85e146cd-9eb2-44e0-ab6f-727813492a50" providerId="ADAL" clId="{A1355E43-082B-4F0C-8935-9098E9DD0290}" dt="2024-08-26T02:28:09.360" v="467" actId="478"/>
          <ac:picMkLst>
            <pc:docMk/>
            <pc:sldMk cId="3346360927" sldId="314"/>
            <ac:picMk id="1028" creationId="{40CF3DF9-2BD1-2BFC-49D1-118BFB1CE64B}"/>
          </ac:picMkLst>
        </pc:picChg>
        <pc:picChg chg="del">
          <ac:chgData name="Dang Thi Thanh Huyen 20213671" userId="85e146cd-9eb2-44e0-ab6f-727813492a50" providerId="ADAL" clId="{A1355E43-082B-4F0C-8935-9098E9DD0290}" dt="2024-08-26T02:28:27.436" v="470" actId="478"/>
          <ac:picMkLst>
            <pc:docMk/>
            <pc:sldMk cId="3346360927" sldId="314"/>
            <ac:picMk id="1029" creationId="{4AD2A86A-D860-5817-9C58-12C30DFD61A3}"/>
          </ac:picMkLst>
        </pc:picChg>
        <pc:picChg chg="add mod">
          <ac:chgData name="Dang Thi Thanh Huyen 20213671" userId="85e146cd-9eb2-44e0-ab6f-727813492a50" providerId="ADAL" clId="{A1355E43-082B-4F0C-8935-9098E9DD0290}" dt="2024-08-26T03:57:58.470" v="554" actId="1076"/>
          <ac:picMkLst>
            <pc:docMk/>
            <pc:sldMk cId="3346360927" sldId="314"/>
            <ac:picMk id="2049" creationId="{D2E320DD-178B-36A1-9D63-84726D729DD8}"/>
          </ac:picMkLst>
        </pc:picChg>
        <pc:picChg chg="add mod">
          <ac:chgData name="Dang Thi Thanh Huyen 20213671" userId="85e146cd-9eb2-44e0-ab6f-727813492a50" providerId="ADAL" clId="{A1355E43-082B-4F0C-8935-9098E9DD0290}" dt="2024-08-26T03:57:58.470" v="554" actId="1076"/>
          <ac:picMkLst>
            <pc:docMk/>
            <pc:sldMk cId="3346360927" sldId="314"/>
            <ac:picMk id="2050" creationId="{D4A50CA0-0084-8814-4B9E-58A8BE220F31}"/>
          </ac:picMkLst>
        </pc:picChg>
        <pc:picChg chg="add mod">
          <ac:chgData name="Dang Thi Thanh Huyen 20213671" userId="85e146cd-9eb2-44e0-ab6f-727813492a50" providerId="ADAL" clId="{A1355E43-082B-4F0C-8935-9098E9DD0290}" dt="2024-08-26T03:57:58.470" v="554" actId="1076"/>
          <ac:picMkLst>
            <pc:docMk/>
            <pc:sldMk cId="3346360927" sldId="314"/>
            <ac:picMk id="2051" creationId="{9B518967-F4D3-7307-5189-DD830C2B6BEA}"/>
          </ac:picMkLst>
        </pc:picChg>
      </pc:sldChg>
      <pc:sldChg chg="addSp modSp add mod">
        <pc:chgData name="Dang Thi Thanh Huyen 20213671" userId="85e146cd-9eb2-44e0-ab6f-727813492a50" providerId="ADAL" clId="{A1355E43-082B-4F0C-8935-9098E9DD0290}" dt="2024-08-26T02:36:00.011" v="521" actId="1076"/>
        <pc:sldMkLst>
          <pc:docMk/>
          <pc:sldMk cId="2074311872" sldId="316"/>
        </pc:sldMkLst>
        <pc:picChg chg="add mod">
          <ac:chgData name="Dang Thi Thanh Huyen 20213671" userId="85e146cd-9eb2-44e0-ab6f-727813492a50" providerId="ADAL" clId="{A1355E43-082B-4F0C-8935-9098E9DD0290}" dt="2024-08-26T02:36:00.011" v="521" actId="1076"/>
          <ac:picMkLst>
            <pc:docMk/>
            <pc:sldMk cId="2074311872" sldId="316"/>
            <ac:picMk id="4" creationId="{61A3D566-1123-941F-24FA-88A430080108}"/>
          </ac:picMkLst>
        </pc:picChg>
      </pc:sldChg>
      <pc:sldChg chg="addSp delSp modSp add mod modShow">
        <pc:chgData name="Dang Thi Thanh Huyen 20213671" userId="85e146cd-9eb2-44e0-ab6f-727813492a50" providerId="ADAL" clId="{A1355E43-082B-4F0C-8935-9098E9DD0290}" dt="2024-09-07T07:32:54.182" v="926" actId="729"/>
        <pc:sldMkLst>
          <pc:docMk/>
          <pc:sldMk cId="3859751570" sldId="317"/>
        </pc:sldMkLst>
        <pc:spChg chg="mod">
          <ac:chgData name="Dang Thi Thanh Huyen 20213671" userId="85e146cd-9eb2-44e0-ab6f-727813492a50" providerId="ADAL" clId="{A1355E43-082B-4F0C-8935-9098E9DD0290}" dt="2024-08-26T10:28:09.041" v="784" actId="14100"/>
          <ac:spMkLst>
            <pc:docMk/>
            <pc:sldMk cId="3859751570" sldId="317"/>
            <ac:spMk id="3" creationId="{805FB054-3876-4156-C699-CC1C76658BDC}"/>
          </ac:spMkLst>
        </pc:spChg>
        <pc:spChg chg="add">
          <ac:chgData name="Dang Thi Thanh Huyen 20213671" userId="85e146cd-9eb2-44e0-ab6f-727813492a50" providerId="ADAL" clId="{A1355E43-082B-4F0C-8935-9098E9DD0290}" dt="2024-08-26T02:35:23.840" v="514"/>
          <ac:spMkLst>
            <pc:docMk/>
            <pc:sldMk cId="3859751570" sldId="317"/>
            <ac:spMk id="5" creationId="{ADBE36A5-D3E0-7662-99E6-CA3B9F98593A}"/>
          </ac:spMkLst>
        </pc:spChg>
        <pc:spChg chg="add">
          <ac:chgData name="Dang Thi Thanh Huyen 20213671" userId="85e146cd-9eb2-44e0-ab6f-727813492a50" providerId="ADAL" clId="{A1355E43-082B-4F0C-8935-9098E9DD0290}" dt="2024-08-26T02:35:23.840" v="514"/>
          <ac:spMkLst>
            <pc:docMk/>
            <pc:sldMk cId="3859751570" sldId="317"/>
            <ac:spMk id="6" creationId="{2D142D08-03AD-523B-C593-5A86C05CBE61}"/>
          </ac:spMkLst>
        </pc:spChg>
        <pc:spChg chg="mod">
          <ac:chgData name="Dang Thi Thanh Huyen 20213671" userId="85e146cd-9eb2-44e0-ab6f-727813492a50" providerId="ADAL" clId="{A1355E43-082B-4F0C-8935-9098E9DD0290}" dt="2024-08-26T10:26:46.237" v="742" actId="1076"/>
          <ac:spMkLst>
            <pc:docMk/>
            <pc:sldMk cId="3859751570" sldId="317"/>
            <ac:spMk id="8" creationId="{72DA9B29-CD6E-A45C-619C-11CE84BE2B53}"/>
          </ac:spMkLst>
        </pc:spChg>
        <pc:spChg chg="mod">
          <ac:chgData name="Dang Thi Thanh Huyen 20213671" userId="85e146cd-9eb2-44e0-ab6f-727813492a50" providerId="ADAL" clId="{A1355E43-082B-4F0C-8935-9098E9DD0290}" dt="2024-09-07T07:32:14.619" v="877" actId="20577"/>
          <ac:spMkLst>
            <pc:docMk/>
            <pc:sldMk cId="3859751570" sldId="317"/>
            <ac:spMk id="10" creationId="{19266D18-31CF-70B1-BB5A-FF19E2F5B041}"/>
          </ac:spMkLst>
        </pc:spChg>
        <pc:spChg chg="mod">
          <ac:chgData name="Dang Thi Thanh Huyen 20213671" userId="85e146cd-9eb2-44e0-ab6f-727813492a50" providerId="ADAL" clId="{A1355E43-082B-4F0C-8935-9098E9DD0290}" dt="2024-08-26T10:26:38.720" v="740" actId="1076"/>
          <ac:spMkLst>
            <pc:docMk/>
            <pc:sldMk cId="3859751570" sldId="317"/>
            <ac:spMk id="14" creationId="{B5D946E2-101E-F339-3539-9E1E224C2A08}"/>
          </ac:spMkLst>
        </pc:spChg>
        <pc:spChg chg="mod">
          <ac:chgData name="Dang Thi Thanh Huyen 20213671" userId="85e146cd-9eb2-44e0-ab6f-727813492a50" providerId="ADAL" clId="{A1355E43-082B-4F0C-8935-9098E9DD0290}" dt="2024-08-26T10:26:40.352" v="741" actId="1076"/>
          <ac:spMkLst>
            <pc:docMk/>
            <pc:sldMk cId="3859751570" sldId="317"/>
            <ac:spMk id="17" creationId="{291B8A5A-2489-55D6-0621-A88C1784A703}"/>
          </ac:spMkLst>
        </pc:spChg>
        <pc:graphicFrameChg chg="add del mod">
          <ac:chgData name="Dang Thi Thanh Huyen 20213671" userId="85e146cd-9eb2-44e0-ab6f-727813492a50" providerId="ADAL" clId="{A1355E43-082B-4F0C-8935-9098E9DD0290}" dt="2024-08-26T02:35:23.621" v="513"/>
          <ac:graphicFrameMkLst>
            <pc:docMk/>
            <pc:sldMk cId="3859751570" sldId="317"/>
            <ac:graphicFrameMk id="4" creationId="{0B81A88A-C451-27B2-D704-6BDCC68DFB20}"/>
          </ac:graphicFrameMkLst>
        </pc:graphicFrameChg>
        <pc:picChg chg="add mod">
          <ac:chgData name="Dang Thi Thanh Huyen 20213671" userId="85e146cd-9eb2-44e0-ab6f-727813492a50" providerId="ADAL" clId="{A1355E43-082B-4F0C-8935-9098E9DD0290}" dt="2024-08-26T02:35:36.638" v="517" actId="1076"/>
          <ac:picMkLst>
            <pc:docMk/>
            <pc:sldMk cId="3859751570" sldId="317"/>
            <ac:picMk id="3073" creationId="{7C684B09-1AA3-9F9A-51C8-DA2DB051DD22}"/>
          </ac:picMkLst>
        </pc:picChg>
      </pc:sldChg>
      <pc:sldChg chg="modSp mod">
        <pc:chgData name="Dang Thi Thanh Huyen 20213671" userId="85e146cd-9eb2-44e0-ab6f-727813492a50" providerId="ADAL" clId="{A1355E43-082B-4F0C-8935-9098E9DD0290}" dt="2024-09-09T15:51:54.632" v="934" actId="1076"/>
        <pc:sldMkLst>
          <pc:docMk/>
          <pc:sldMk cId="2310099039" sldId="318"/>
        </pc:sldMkLst>
        <pc:spChg chg="mod">
          <ac:chgData name="Dang Thi Thanh Huyen 20213671" userId="85e146cd-9eb2-44e0-ab6f-727813492a50" providerId="ADAL" clId="{A1355E43-082B-4F0C-8935-9098E9DD0290}" dt="2024-09-09T15:51:54.632" v="934" actId="1076"/>
          <ac:spMkLst>
            <pc:docMk/>
            <pc:sldMk cId="2310099039" sldId="318"/>
            <ac:spMk id="10" creationId="{CFF571E6-8F53-9A7C-E058-9937DA495E1E}"/>
          </ac:spMkLst>
        </pc:spChg>
        <pc:spChg chg="mod">
          <ac:chgData name="Dang Thi Thanh Huyen 20213671" userId="85e146cd-9eb2-44e0-ab6f-727813492a50" providerId="ADAL" clId="{A1355E43-082B-4F0C-8935-9098E9DD0290}" dt="2024-08-26T10:27:28.009" v="757" actId="14100"/>
          <ac:spMkLst>
            <pc:docMk/>
            <pc:sldMk cId="2310099039" sldId="318"/>
            <ac:spMk id="13" creationId="{E3070E89-C791-4080-35F7-8E3D1A923CB1}"/>
          </ac:spMkLst>
        </pc:spChg>
      </pc:sldChg>
      <pc:sldChg chg="modSp mod">
        <pc:chgData name="Dang Thi Thanh Huyen 20213671" userId="85e146cd-9eb2-44e0-ab6f-727813492a50" providerId="ADAL" clId="{A1355E43-082B-4F0C-8935-9098E9DD0290}" dt="2024-09-09T18:13:31.206" v="1053" actId="948"/>
        <pc:sldMkLst>
          <pc:docMk/>
          <pc:sldMk cId="4054947507" sldId="319"/>
        </pc:sldMkLst>
        <pc:spChg chg="mod">
          <ac:chgData name="Dang Thi Thanh Huyen 20213671" userId="85e146cd-9eb2-44e0-ab6f-727813492a50" providerId="ADAL" clId="{A1355E43-082B-4F0C-8935-9098E9DD0290}" dt="2024-08-26T10:29:05.184" v="815" actId="1076"/>
          <ac:spMkLst>
            <pc:docMk/>
            <pc:sldMk cId="4054947507" sldId="319"/>
            <ac:spMk id="2" creationId="{C8759B2E-6BA4-CB93-32C8-B73D7F69C758}"/>
          </ac:spMkLst>
        </pc:spChg>
        <pc:spChg chg="mod">
          <ac:chgData name="Dang Thi Thanh Huyen 20213671" userId="85e146cd-9eb2-44e0-ab6f-727813492a50" providerId="ADAL" clId="{A1355E43-082B-4F0C-8935-9098E9DD0290}" dt="2024-09-09T18:13:31.206" v="1053" actId="948"/>
          <ac:spMkLst>
            <pc:docMk/>
            <pc:sldMk cId="4054947507" sldId="319"/>
            <ac:spMk id="275" creationId="{00000000-0000-0000-0000-000000000000}"/>
          </ac:spMkLst>
        </pc:spChg>
      </pc:sldChg>
      <pc:sldChg chg="addSp delSp modSp mod ord">
        <pc:chgData name="Dang Thi Thanh Huyen 20213671" userId="85e146cd-9eb2-44e0-ab6f-727813492a50" providerId="ADAL" clId="{A1355E43-082B-4F0C-8935-9098E9DD0290}" dt="2024-09-10T07:34:27.097" v="1074" actId="732"/>
        <pc:sldMkLst>
          <pc:docMk/>
          <pc:sldMk cId="2567861604" sldId="320"/>
        </pc:sldMkLst>
        <pc:spChg chg="del">
          <ac:chgData name="Dang Thi Thanh Huyen 20213671" userId="85e146cd-9eb2-44e0-ab6f-727813492a50" providerId="ADAL" clId="{A1355E43-082B-4F0C-8935-9098E9DD0290}" dt="2024-09-09T15:52:00.397" v="935" actId="478"/>
          <ac:spMkLst>
            <pc:docMk/>
            <pc:sldMk cId="2567861604" sldId="320"/>
            <ac:spMk id="2" creationId="{ED7423CE-A183-51CD-2CB5-12D4A5BFC5D7}"/>
          </ac:spMkLst>
        </pc:spChg>
        <pc:spChg chg="mod">
          <ac:chgData name="Dang Thi Thanh Huyen 20213671" userId="85e146cd-9eb2-44e0-ab6f-727813492a50" providerId="ADAL" clId="{A1355E43-082B-4F0C-8935-9098E9DD0290}" dt="2024-09-09T18:02:51.143" v="1017" actId="1076"/>
          <ac:spMkLst>
            <pc:docMk/>
            <pc:sldMk cId="2567861604" sldId="320"/>
            <ac:spMk id="3" creationId="{B784599A-821C-AD49-34AF-E13B1654889D}"/>
          </ac:spMkLst>
        </pc:spChg>
        <pc:spChg chg="add del mod">
          <ac:chgData name="Dang Thi Thanh Huyen 20213671" userId="85e146cd-9eb2-44e0-ab6f-727813492a50" providerId="ADAL" clId="{A1355E43-082B-4F0C-8935-9098E9DD0290}" dt="2024-09-09T15:52:05.470" v="936" actId="478"/>
          <ac:spMkLst>
            <pc:docMk/>
            <pc:sldMk cId="2567861604" sldId="320"/>
            <ac:spMk id="5" creationId="{B79C0EED-B2C6-78EA-2BA1-C6D0DFB775E5}"/>
          </ac:spMkLst>
        </pc:spChg>
        <pc:spChg chg="add mod">
          <ac:chgData name="Dang Thi Thanh Huyen 20213671" userId="85e146cd-9eb2-44e0-ab6f-727813492a50" providerId="ADAL" clId="{A1355E43-082B-4F0C-8935-9098E9DD0290}" dt="2024-09-10T07:24:55.434" v="1058" actId="1076"/>
          <ac:spMkLst>
            <pc:docMk/>
            <pc:sldMk cId="2567861604" sldId="320"/>
            <ac:spMk id="6" creationId="{8A0EB174-DBA1-4DA2-A62E-378011EF1454}"/>
          </ac:spMkLst>
        </pc:spChg>
        <pc:spChg chg="add mod">
          <ac:chgData name="Dang Thi Thanh Huyen 20213671" userId="85e146cd-9eb2-44e0-ab6f-727813492a50" providerId="ADAL" clId="{A1355E43-082B-4F0C-8935-9098E9DD0290}" dt="2024-09-10T07:25:05.430" v="1060" actId="1076"/>
          <ac:spMkLst>
            <pc:docMk/>
            <pc:sldMk cId="2567861604" sldId="320"/>
            <ac:spMk id="9" creationId="{C908810C-935A-54E9-5AC7-652CADC52405}"/>
          </ac:spMkLst>
        </pc:spChg>
        <pc:spChg chg="add mod">
          <ac:chgData name="Dang Thi Thanh Huyen 20213671" userId="85e146cd-9eb2-44e0-ab6f-727813492a50" providerId="ADAL" clId="{A1355E43-082B-4F0C-8935-9098E9DD0290}" dt="2024-09-10T07:24:40.257" v="1055" actId="20577"/>
          <ac:spMkLst>
            <pc:docMk/>
            <pc:sldMk cId="2567861604" sldId="320"/>
            <ac:spMk id="12" creationId="{A856D79B-BD4A-4BC9-1E08-CB94FD61B319}"/>
          </ac:spMkLst>
        </pc:spChg>
        <pc:spChg chg="add mod">
          <ac:chgData name="Dang Thi Thanh Huyen 20213671" userId="85e146cd-9eb2-44e0-ab6f-727813492a50" providerId="ADAL" clId="{A1355E43-082B-4F0C-8935-9098E9DD0290}" dt="2024-09-10T07:25:01.820" v="1059" actId="1076"/>
          <ac:spMkLst>
            <pc:docMk/>
            <pc:sldMk cId="2567861604" sldId="320"/>
            <ac:spMk id="14" creationId="{3E0AAC88-0F64-2A49-EAEF-8251AA912404}"/>
          </ac:spMkLst>
        </pc:spChg>
        <pc:picChg chg="add mod modCrop">
          <ac:chgData name="Dang Thi Thanh Huyen 20213671" userId="85e146cd-9eb2-44e0-ab6f-727813492a50" providerId="ADAL" clId="{A1355E43-082B-4F0C-8935-9098E9DD0290}" dt="2024-09-10T07:33:42.579" v="1068" actId="732"/>
          <ac:picMkLst>
            <pc:docMk/>
            <pc:sldMk cId="2567861604" sldId="320"/>
            <ac:picMk id="7" creationId="{8663C58B-0F41-8507-31B2-3FE047203B5E}"/>
          </ac:picMkLst>
        </pc:picChg>
        <pc:picChg chg="add mod modCrop">
          <ac:chgData name="Dang Thi Thanh Huyen 20213671" userId="85e146cd-9eb2-44e0-ab6f-727813492a50" providerId="ADAL" clId="{A1355E43-082B-4F0C-8935-9098E9DD0290}" dt="2024-09-10T07:34:27.097" v="1074" actId="732"/>
          <ac:picMkLst>
            <pc:docMk/>
            <pc:sldMk cId="2567861604" sldId="320"/>
            <ac:picMk id="8" creationId="{0907FAA7-D8CC-ADF0-BE19-8A0BFE9EEB2B}"/>
          </ac:picMkLst>
        </pc:picChg>
        <pc:picChg chg="del">
          <ac:chgData name="Dang Thi Thanh Huyen 20213671" userId="85e146cd-9eb2-44e0-ab6f-727813492a50" providerId="ADAL" clId="{A1355E43-082B-4F0C-8935-9098E9DD0290}" dt="2024-09-09T15:52:06.172" v="937" actId="478"/>
          <ac:picMkLst>
            <pc:docMk/>
            <pc:sldMk cId="2567861604" sldId="320"/>
            <ac:picMk id="11" creationId="{E6FF319B-4113-D7E5-E36B-F6EA03655B23}"/>
          </ac:picMkLst>
        </pc:picChg>
      </pc:sldChg>
      <pc:sldChg chg="modSp mod">
        <pc:chgData name="Dang Thi Thanh Huyen 20213671" userId="85e146cd-9eb2-44e0-ab6f-727813492a50" providerId="ADAL" clId="{A1355E43-082B-4F0C-8935-9098E9DD0290}" dt="2024-09-09T18:11:05.328" v="1046" actId="1036"/>
        <pc:sldMkLst>
          <pc:docMk/>
          <pc:sldMk cId="2049359480" sldId="321"/>
        </pc:sldMkLst>
        <pc:spChg chg="mod">
          <ac:chgData name="Dang Thi Thanh Huyen 20213671" userId="85e146cd-9eb2-44e0-ab6f-727813492a50" providerId="ADAL" clId="{A1355E43-082B-4F0C-8935-9098E9DD0290}" dt="2024-09-09T18:11:01.563" v="1045" actId="2711"/>
          <ac:spMkLst>
            <pc:docMk/>
            <pc:sldMk cId="2049359480" sldId="321"/>
            <ac:spMk id="8" creationId="{A774F652-49FA-2406-65DC-5B6EEAC57938}"/>
          </ac:spMkLst>
        </pc:spChg>
        <pc:spChg chg="mod">
          <ac:chgData name="Dang Thi Thanh Huyen 20213671" userId="85e146cd-9eb2-44e0-ab6f-727813492a50" providerId="ADAL" clId="{A1355E43-082B-4F0C-8935-9098E9DD0290}" dt="2024-09-09T18:11:05.328" v="1046" actId="1036"/>
          <ac:spMkLst>
            <pc:docMk/>
            <pc:sldMk cId="2049359480" sldId="321"/>
            <ac:spMk id="11" creationId="{EF905407-DBAD-C89C-9ED4-5E3055427C19}"/>
          </ac:spMkLst>
        </pc:spChg>
        <pc:spChg chg="mod">
          <ac:chgData name="Dang Thi Thanh Huyen 20213671" userId="85e146cd-9eb2-44e0-ab6f-727813492a50" providerId="ADAL" clId="{A1355E43-082B-4F0C-8935-9098E9DD0290}" dt="2024-09-09T18:10:57.137" v="1044" actId="2711"/>
          <ac:spMkLst>
            <pc:docMk/>
            <pc:sldMk cId="2049359480" sldId="321"/>
            <ac:spMk id="17" creationId="{5E6CF211-2801-4346-1937-A1F8E2304996}"/>
          </ac:spMkLst>
        </pc:spChg>
      </pc:sldChg>
      <pc:sldChg chg="delSp modSp add mod">
        <pc:chgData name="Dang Thi Thanh Huyen 20213671" userId="85e146cd-9eb2-44e0-ab6f-727813492a50" providerId="ADAL" clId="{A1355E43-082B-4F0C-8935-9098E9DD0290}" dt="2024-09-07T07:32:45.835" v="925" actId="1076"/>
        <pc:sldMkLst>
          <pc:docMk/>
          <pc:sldMk cId="3934172242" sldId="322"/>
        </pc:sldMkLst>
        <pc:spChg chg="mod">
          <ac:chgData name="Dang Thi Thanh Huyen 20213671" userId="85e146cd-9eb2-44e0-ab6f-727813492a50" providerId="ADAL" clId="{A1355E43-082B-4F0C-8935-9098E9DD0290}" dt="2024-09-07T07:32:45.835" v="925" actId="1076"/>
          <ac:spMkLst>
            <pc:docMk/>
            <pc:sldMk cId="3934172242" sldId="322"/>
            <ac:spMk id="10" creationId="{19266D18-31CF-70B1-BB5A-FF19E2F5B041}"/>
          </ac:spMkLst>
        </pc:spChg>
        <pc:spChg chg="del">
          <ac:chgData name="Dang Thi Thanh Huyen 20213671" userId="85e146cd-9eb2-44e0-ab6f-727813492a50" providerId="ADAL" clId="{A1355E43-082B-4F0C-8935-9098E9DD0290}" dt="2024-09-07T07:32:33.753" v="922" actId="478"/>
          <ac:spMkLst>
            <pc:docMk/>
            <pc:sldMk cId="3934172242" sldId="322"/>
            <ac:spMk id="12" creationId="{D18F1729-0C4B-0B2F-66A3-1A83551FAE4E}"/>
          </ac:spMkLst>
        </pc:spChg>
        <pc:spChg chg="del">
          <ac:chgData name="Dang Thi Thanh Huyen 20213671" userId="85e146cd-9eb2-44e0-ab6f-727813492a50" providerId="ADAL" clId="{A1355E43-082B-4F0C-8935-9098E9DD0290}" dt="2024-09-07T07:32:34.883" v="923" actId="478"/>
          <ac:spMkLst>
            <pc:docMk/>
            <pc:sldMk cId="3934172242" sldId="322"/>
            <ac:spMk id="18" creationId="{4A90E332-FF99-5700-0712-36AC7FACD337}"/>
          </ac:spMkLst>
        </pc:spChg>
      </pc:sldChg>
      <pc:sldChg chg="modSp mod">
        <pc:chgData name="Dang Thi Thanh Huyen 20213671" userId="85e146cd-9eb2-44e0-ab6f-727813492a50" providerId="ADAL" clId="{A1355E43-082B-4F0C-8935-9098E9DD0290}" dt="2024-09-10T08:43:42.812" v="1082" actId="1076"/>
        <pc:sldMkLst>
          <pc:docMk/>
          <pc:sldMk cId="3321098961" sldId="323"/>
        </pc:sldMkLst>
        <pc:spChg chg="mod">
          <ac:chgData name="Dang Thi Thanh Huyen 20213671" userId="85e146cd-9eb2-44e0-ab6f-727813492a50" providerId="ADAL" clId="{A1355E43-082B-4F0C-8935-9098E9DD0290}" dt="2024-09-09T15:31:06.298" v="928" actId="2711"/>
          <ac:spMkLst>
            <pc:docMk/>
            <pc:sldMk cId="3321098961" sldId="323"/>
            <ac:spMk id="3" creationId="{B784599A-821C-AD49-34AF-E13B1654889D}"/>
          </ac:spMkLst>
        </pc:spChg>
        <pc:spChg chg="mod">
          <ac:chgData name="Dang Thi Thanh Huyen 20213671" userId="85e146cd-9eb2-44e0-ab6f-727813492a50" providerId="ADAL" clId="{A1355E43-082B-4F0C-8935-9098E9DD0290}" dt="2024-09-09T15:31:20.056" v="930" actId="14100"/>
          <ac:spMkLst>
            <pc:docMk/>
            <pc:sldMk cId="3321098961" sldId="323"/>
            <ac:spMk id="5" creationId="{9DBFDA4C-F3BC-5567-238A-8C0F9424C7C5}"/>
          </ac:spMkLst>
        </pc:spChg>
        <pc:spChg chg="mod">
          <ac:chgData name="Dang Thi Thanh Huyen 20213671" userId="85e146cd-9eb2-44e0-ab6f-727813492a50" providerId="ADAL" clId="{A1355E43-082B-4F0C-8935-9098E9DD0290}" dt="2024-09-09T18:09:55.424" v="1041" actId="2711"/>
          <ac:spMkLst>
            <pc:docMk/>
            <pc:sldMk cId="3321098961" sldId="323"/>
            <ac:spMk id="7" creationId="{F77486AB-1257-6AEC-C92E-7FFDBAB054A7}"/>
          </ac:spMkLst>
        </pc:spChg>
        <pc:spChg chg="mod">
          <ac:chgData name="Dang Thi Thanh Huyen 20213671" userId="85e146cd-9eb2-44e0-ab6f-727813492a50" providerId="ADAL" clId="{A1355E43-082B-4F0C-8935-9098E9DD0290}" dt="2024-09-10T08:42:44.369" v="1076" actId="2711"/>
          <ac:spMkLst>
            <pc:docMk/>
            <pc:sldMk cId="3321098961" sldId="323"/>
            <ac:spMk id="8" creationId="{45F0D67A-AE6B-F9B0-D6A6-26B46604B95C}"/>
          </ac:spMkLst>
        </pc:spChg>
        <pc:spChg chg="mod">
          <ac:chgData name="Dang Thi Thanh Huyen 20213671" userId="85e146cd-9eb2-44e0-ab6f-727813492a50" providerId="ADAL" clId="{A1355E43-082B-4F0C-8935-9098E9DD0290}" dt="2024-09-09T15:31:20.056" v="930" actId="14100"/>
          <ac:spMkLst>
            <pc:docMk/>
            <pc:sldMk cId="3321098961" sldId="323"/>
            <ac:spMk id="9" creationId="{73372EF3-C0C0-D93D-96B8-58B45B6DC569}"/>
          </ac:spMkLst>
        </pc:spChg>
        <pc:spChg chg="mod">
          <ac:chgData name="Dang Thi Thanh Huyen 20213671" userId="85e146cd-9eb2-44e0-ab6f-727813492a50" providerId="ADAL" clId="{A1355E43-082B-4F0C-8935-9098E9DD0290}" dt="2024-09-10T07:26:19.044" v="1061" actId="20577"/>
          <ac:spMkLst>
            <pc:docMk/>
            <pc:sldMk cId="3321098961" sldId="323"/>
            <ac:spMk id="12" creationId="{702AE3DD-B69C-CF2A-7DC6-FACEEE307AD4}"/>
          </ac:spMkLst>
        </pc:spChg>
        <pc:spChg chg="mod">
          <ac:chgData name="Dang Thi Thanh Huyen 20213671" userId="85e146cd-9eb2-44e0-ab6f-727813492a50" providerId="ADAL" clId="{A1355E43-082B-4F0C-8935-9098E9DD0290}" dt="2024-09-10T08:43:19.625" v="1077" actId="14100"/>
          <ac:spMkLst>
            <pc:docMk/>
            <pc:sldMk cId="3321098961" sldId="323"/>
            <ac:spMk id="13" creationId="{541FD916-5E58-4D5C-AC91-DAD058135A3F}"/>
          </ac:spMkLst>
        </pc:spChg>
        <pc:spChg chg="mod">
          <ac:chgData name="Dang Thi Thanh Huyen 20213671" userId="85e146cd-9eb2-44e0-ab6f-727813492a50" providerId="ADAL" clId="{A1355E43-082B-4F0C-8935-9098E9DD0290}" dt="2024-09-10T08:43:30.020" v="1080" actId="1076"/>
          <ac:spMkLst>
            <pc:docMk/>
            <pc:sldMk cId="3321098961" sldId="323"/>
            <ac:spMk id="14" creationId="{910AEDB6-4CD1-7143-9048-9DB84F1F41D3}"/>
          </ac:spMkLst>
        </pc:spChg>
        <pc:spChg chg="mod">
          <ac:chgData name="Dang Thi Thanh Huyen 20213671" userId="85e146cd-9eb2-44e0-ab6f-727813492a50" providerId="ADAL" clId="{A1355E43-082B-4F0C-8935-9098E9DD0290}" dt="2024-09-10T08:43:42.812" v="1082" actId="1076"/>
          <ac:spMkLst>
            <pc:docMk/>
            <pc:sldMk cId="3321098961" sldId="323"/>
            <ac:spMk id="15" creationId="{0E11BFC0-33DA-D39A-1EDB-7E84383BF1F4}"/>
          </ac:spMkLst>
        </pc:spChg>
      </pc:sldChg>
      <pc:sldChg chg="modSp mod">
        <pc:chgData name="Dang Thi Thanh Huyen 20213671" userId="85e146cd-9eb2-44e0-ab6f-727813492a50" providerId="ADAL" clId="{A1355E43-082B-4F0C-8935-9098E9DD0290}" dt="2024-09-09T18:11:42.313" v="1049" actId="2711"/>
        <pc:sldMkLst>
          <pc:docMk/>
          <pc:sldMk cId="2074151005" sldId="324"/>
        </pc:sldMkLst>
        <pc:spChg chg="mod">
          <ac:chgData name="Dang Thi Thanh Huyen 20213671" userId="85e146cd-9eb2-44e0-ab6f-727813492a50" providerId="ADAL" clId="{A1355E43-082B-4F0C-8935-9098E9DD0290}" dt="2024-09-09T18:11:42.313" v="1049" actId="2711"/>
          <ac:spMkLst>
            <pc:docMk/>
            <pc:sldMk cId="2074151005" sldId="324"/>
            <ac:spMk id="8" creationId="{A774F652-49FA-2406-65DC-5B6EEAC57938}"/>
          </ac:spMkLst>
        </pc:spChg>
      </pc:sldChg>
      <pc:sldChg chg="add">
        <pc:chgData name="Dang Thi Thanh Huyen 20213671" userId="85e146cd-9eb2-44e0-ab6f-727813492a50" providerId="ADAL" clId="{A1355E43-082B-4F0C-8935-9098E9DD0290}" dt="2024-09-09T15:51:47.258" v="931" actId="2890"/>
        <pc:sldMkLst>
          <pc:docMk/>
          <pc:sldMk cId="2911061729" sldId="325"/>
        </pc:sldMkLst>
      </pc:sldChg>
      <pc:sldChg chg="modSp mod">
        <pc:chgData name="Dang Thi Thanh Huyen 20213671" userId="85e146cd-9eb2-44e0-ab6f-727813492a50" providerId="ADAL" clId="{A1355E43-082B-4F0C-8935-9098E9DD0290}" dt="2024-09-09T18:11:23.930" v="1048" actId="403"/>
        <pc:sldMkLst>
          <pc:docMk/>
          <pc:sldMk cId="1892351164" sldId="326"/>
        </pc:sldMkLst>
        <pc:spChg chg="mod">
          <ac:chgData name="Dang Thi Thanh Huyen 20213671" userId="85e146cd-9eb2-44e0-ab6f-727813492a50" providerId="ADAL" clId="{A1355E43-082B-4F0C-8935-9098E9DD0290}" dt="2024-09-09T18:11:23.930" v="1048" actId="403"/>
          <ac:spMkLst>
            <pc:docMk/>
            <pc:sldMk cId="1892351164" sldId="326"/>
            <ac:spMk id="75" creationId="{F1397C57-DEA2-FDAD-FCD8-A540B746FF60}"/>
          </ac:spMkLst>
        </pc:spChg>
      </pc:sldChg>
      <pc:sldChg chg="modSp mod">
        <pc:chgData name="Dang Thi Thanh Huyen 20213671" userId="85e146cd-9eb2-44e0-ab6f-727813492a50" providerId="ADAL" clId="{A1355E43-082B-4F0C-8935-9098E9DD0290}" dt="2024-09-10T07:35:52.265" v="1075" actId="1076"/>
        <pc:sldMkLst>
          <pc:docMk/>
          <pc:sldMk cId="2359782768" sldId="330"/>
        </pc:sldMkLst>
        <pc:spChg chg="mod">
          <ac:chgData name="Dang Thi Thanh Huyen 20213671" userId="85e146cd-9eb2-44e0-ab6f-727813492a50" providerId="ADAL" clId="{A1355E43-082B-4F0C-8935-9098E9DD0290}" dt="2024-09-10T07:35:52.265" v="1075" actId="1076"/>
          <ac:spMkLst>
            <pc:docMk/>
            <pc:sldMk cId="2359782768" sldId="330"/>
            <ac:spMk id="15" creationId="{0E267AAB-9E11-8CB5-6957-9C3B497BD7D0}"/>
          </ac:spMkLst>
        </pc:spChg>
      </pc:sldChg>
    </pc:docChg>
  </pc:docChgLst>
  <pc:docChgLst>
    <pc:chgData name="Người dùng Khách" userId="S::urn:spo:anon#235cc89a760fbef9ed1071d0954ba60ab01d4a0bb1e14b216cd1dae6cdb4a274::" providerId="AD" clId="Web-{15F52785-12E0-9892-954F-4D7D0BE97C35}"/>
    <pc:docChg chg="mod addSld modSld">
      <pc:chgData name="Người dùng Khách" userId="S::urn:spo:anon#235cc89a760fbef9ed1071d0954ba60ab01d4a0bb1e14b216cd1dae6cdb4a274::" providerId="AD" clId="Web-{15F52785-12E0-9892-954F-4D7D0BE97C35}" dt="2024-08-27T06:54:04.638" v="99"/>
      <pc:docMkLst>
        <pc:docMk/>
      </pc:docMkLst>
      <pc:sldChg chg="addSp">
        <pc:chgData name="Người dùng Khách" userId="S::urn:spo:anon#235cc89a760fbef9ed1071d0954ba60ab01d4a0bb1e14b216cd1dae6cdb4a274::" providerId="AD" clId="Web-{15F52785-12E0-9892-954F-4D7D0BE97C35}" dt="2024-08-27T06:52:42.512" v="97"/>
        <pc:sldMkLst>
          <pc:docMk/>
          <pc:sldMk cId="0" sldId="262"/>
        </pc:sldMkLst>
        <pc:inkChg chg="add">
          <ac:chgData name="Người dùng Khách" userId="S::urn:spo:anon#235cc89a760fbef9ed1071d0954ba60ab01d4a0bb1e14b216cd1dae6cdb4a274::" providerId="AD" clId="Web-{15F52785-12E0-9892-954F-4D7D0BE97C35}" dt="2024-08-27T06:52:42.512" v="97"/>
          <ac:inkMkLst>
            <pc:docMk/>
            <pc:sldMk cId="0" sldId="262"/>
            <ac:inkMk id="5" creationId="{962A3362-4E58-D893-8421-6C4EE7BCD253}"/>
          </ac:inkMkLst>
        </pc:inkChg>
      </pc:sldChg>
      <pc:sldChg chg="addSp delSp">
        <pc:chgData name="Người dùng Khách" userId="S::urn:spo:anon#235cc89a760fbef9ed1071d0954ba60ab01d4a0bb1e14b216cd1dae6cdb4a274::" providerId="AD" clId="Web-{15F52785-12E0-9892-954F-4D7D0BE97C35}" dt="2024-08-27T06:54:04.638" v="99"/>
        <pc:sldMkLst>
          <pc:docMk/>
          <pc:sldMk cId="0" sldId="263"/>
        </pc:sldMkLst>
        <pc:inkChg chg="add del">
          <ac:chgData name="Người dùng Khách" userId="S::urn:spo:anon#235cc89a760fbef9ed1071d0954ba60ab01d4a0bb1e14b216cd1dae6cdb4a274::" providerId="AD" clId="Web-{15F52785-12E0-9892-954F-4D7D0BE97C35}" dt="2024-08-27T06:54:04.638" v="99"/>
          <ac:inkMkLst>
            <pc:docMk/>
            <pc:sldMk cId="0" sldId="263"/>
            <ac:inkMk id="6" creationId="{B33D1184-5F5A-FE11-9B79-CAB2851F30C8}"/>
          </ac:inkMkLst>
        </pc:inkChg>
      </pc:sldChg>
      <pc:sldChg chg="addSp">
        <pc:chgData name="Người dùng Khách" userId="S::urn:spo:anon#235cc89a760fbef9ed1071d0954ba60ab01d4a0bb1e14b216cd1dae6cdb4a274::" providerId="AD" clId="Web-{15F52785-12E0-9892-954F-4D7D0BE97C35}" dt="2024-08-27T04:22:31.006" v="94"/>
        <pc:sldMkLst>
          <pc:docMk/>
          <pc:sldMk cId="3346360927" sldId="314"/>
        </pc:sldMkLst>
        <pc:inkChg chg="add">
          <ac:chgData name="Người dùng Khách" userId="S::urn:spo:anon#235cc89a760fbef9ed1071d0954ba60ab01d4a0bb1e14b216cd1dae6cdb4a274::" providerId="AD" clId="Web-{15F52785-12E0-9892-954F-4D7D0BE97C35}" dt="2024-08-27T04:22:27.256" v="93"/>
          <ac:inkMkLst>
            <pc:docMk/>
            <pc:sldMk cId="3346360927" sldId="314"/>
            <ac:inkMk id="2" creationId="{57DAD7B9-00DF-5447-3500-176A3B3C61C4}"/>
          </ac:inkMkLst>
        </pc:inkChg>
        <pc:inkChg chg="add">
          <ac:chgData name="Người dùng Khách" userId="S::urn:spo:anon#235cc89a760fbef9ed1071d0954ba60ab01d4a0bb1e14b216cd1dae6cdb4a274::" providerId="AD" clId="Web-{15F52785-12E0-9892-954F-4D7D0BE97C35}" dt="2024-08-27T04:22:31.006" v="94"/>
          <ac:inkMkLst>
            <pc:docMk/>
            <pc:sldMk cId="3346360927" sldId="314"/>
            <ac:inkMk id="4" creationId="{65BCE3B3-2E65-0A27-1195-868F41E073FE}"/>
          </ac:inkMkLst>
        </pc:inkChg>
      </pc:sldChg>
      <pc:sldChg chg="addSp">
        <pc:chgData name="Người dùng Khách" userId="S::urn:spo:anon#235cc89a760fbef9ed1071d0954ba60ab01d4a0bb1e14b216cd1dae6cdb4a274::" providerId="AD" clId="Web-{15F52785-12E0-9892-954F-4D7D0BE97C35}" dt="2024-08-27T06:51:13.699" v="95"/>
        <pc:sldMkLst>
          <pc:docMk/>
          <pc:sldMk cId="3859751570" sldId="317"/>
        </pc:sldMkLst>
        <pc:inkChg chg="add">
          <ac:chgData name="Người dùng Khách" userId="S::urn:spo:anon#235cc89a760fbef9ed1071d0954ba60ab01d4a0bb1e14b216cd1dae6cdb4a274::" providerId="AD" clId="Web-{15F52785-12E0-9892-954F-4D7D0BE97C35}" dt="2024-08-27T06:51:13.699" v="95"/>
          <ac:inkMkLst>
            <pc:docMk/>
            <pc:sldMk cId="3859751570" sldId="317"/>
            <ac:inkMk id="9" creationId="{3D808E62-9280-2887-CF1B-661EFECA3953}"/>
          </ac:inkMkLst>
        </pc:inkChg>
      </pc:sldChg>
      <pc:sldChg chg="modSp new">
        <pc:chgData name="Người dùng Khách" userId="S::urn:spo:anon#235cc89a760fbef9ed1071d0954ba60ab01d4a0bb1e14b216cd1dae6cdb4a274::" providerId="AD" clId="Web-{15F52785-12E0-9892-954F-4D7D0BE97C35}" dt="2024-08-27T04:01:28.904" v="88" actId="20577"/>
        <pc:sldMkLst>
          <pc:docMk/>
          <pc:sldMk cId="2567861604" sldId="320"/>
        </pc:sldMkLst>
        <pc:spChg chg="mod">
          <ac:chgData name="Người dùng Khách" userId="S::urn:spo:anon#235cc89a760fbef9ed1071d0954ba60ab01d4a0bb1e14b216cd1dae6cdb4a274::" providerId="AD" clId="Web-{15F52785-12E0-9892-954F-4D7D0BE97C35}" dt="2024-08-27T04:01:22.138" v="66" actId="20577"/>
          <ac:spMkLst>
            <pc:docMk/>
            <pc:sldMk cId="2567861604" sldId="320"/>
            <ac:spMk id="2" creationId="{ED7423CE-A183-51CD-2CB5-12D4A5BFC5D7}"/>
          </ac:spMkLst>
        </pc:spChg>
        <pc:spChg chg="mod">
          <ac:chgData name="Người dùng Khách" userId="S::urn:spo:anon#235cc89a760fbef9ed1071d0954ba60ab01d4a0bb1e14b216cd1dae6cdb4a274::" providerId="AD" clId="Web-{15F52785-12E0-9892-954F-4D7D0BE97C35}" dt="2024-08-27T04:01:28.904" v="88" actId="20577"/>
          <ac:spMkLst>
            <pc:docMk/>
            <pc:sldMk cId="2567861604" sldId="320"/>
            <ac:spMk id="3" creationId="{B784599A-821C-AD49-34AF-E13B1654889D}"/>
          </ac:spMkLst>
        </pc:spChg>
      </pc:sldChg>
      <pc:sldChg chg="modSp new">
        <pc:chgData name="Người dùng Khách" userId="S::urn:spo:anon#235cc89a760fbef9ed1071d0954ba60ab01d4a0bb1e14b216cd1dae6cdb4a274::" providerId="AD" clId="Web-{15F52785-12E0-9892-954F-4D7D0BE97C35}" dt="2024-08-27T04:17:18.348" v="92" actId="20577"/>
        <pc:sldMkLst>
          <pc:docMk/>
          <pc:sldMk cId="2049359480" sldId="321"/>
        </pc:sldMkLst>
        <pc:spChg chg="mod">
          <ac:chgData name="Người dùng Khách" userId="S::urn:spo:anon#235cc89a760fbef9ed1071d0954ba60ab01d4a0bb1e14b216cd1dae6cdb4a274::" providerId="AD" clId="Web-{15F52785-12E0-9892-954F-4D7D0BE97C35}" dt="2024-08-27T04:17:18.348" v="92" actId="20577"/>
          <ac:spMkLst>
            <pc:docMk/>
            <pc:sldMk cId="2049359480" sldId="321"/>
            <ac:spMk id="3" creationId="{C74872B1-EDEB-5932-084F-66C68EFF59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5412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5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57"/>
          <p:cNvSpPr txBox="1">
            <a:spLocks noGrp="1"/>
          </p:cNvSpPr>
          <p:nvPr>
            <p:ph type="ctrTitle"/>
          </p:nvPr>
        </p:nvSpPr>
        <p:spPr>
          <a:xfrm>
            <a:off x="4411050" y="922025"/>
            <a:ext cx="4098900" cy="2663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3600">
                <a:solidFill>
                  <a:schemeClr val="lt1"/>
                </a:solidFill>
                <a:latin typeface="Electrolize"/>
                <a:ea typeface="Electrolize"/>
                <a:cs typeface="Electrolize"/>
                <a:sym typeface="Electroliz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7"/>
          <p:cNvSpPr txBox="1">
            <a:spLocks noGrp="1"/>
          </p:cNvSpPr>
          <p:nvPr>
            <p:ph type="subTitle" idx="1"/>
          </p:nvPr>
        </p:nvSpPr>
        <p:spPr>
          <a:xfrm>
            <a:off x="4411050" y="3585725"/>
            <a:ext cx="4098900" cy="4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1">
  <p:cSld name="CUSTOM_9_1_1_1_1">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29" name="Google Shape;29;p60"/>
          <p:cNvSpPr txBox="1">
            <a:spLocks noGrp="1"/>
          </p:cNvSpPr>
          <p:nvPr>
            <p:ph type="title"/>
          </p:nvPr>
        </p:nvSpPr>
        <p:spPr>
          <a:xfrm>
            <a:off x="1610850" y="1732150"/>
            <a:ext cx="5922300" cy="159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1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60"/>
          <p:cNvSpPr txBox="1">
            <a:spLocks noGrp="1"/>
          </p:cNvSpPr>
          <p:nvPr>
            <p:ph type="subTitle" idx="1"/>
          </p:nvPr>
        </p:nvSpPr>
        <p:spPr>
          <a:xfrm>
            <a:off x="1610850" y="3121850"/>
            <a:ext cx="5922300" cy="77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pic>
        <p:nvPicPr>
          <p:cNvPr id="41" name="Google Shape;41;p6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63"/>
          <p:cNvSpPr txBox="1">
            <a:spLocks noGrp="1"/>
          </p:cNvSpPr>
          <p:nvPr>
            <p:ph type="body" idx="1"/>
          </p:nvPr>
        </p:nvSpPr>
        <p:spPr>
          <a:xfrm>
            <a:off x="2215050" y="1531850"/>
            <a:ext cx="4713900" cy="2519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Montserrat"/>
              <a:buChar char="●"/>
              <a:defRPr sz="1400"/>
            </a:lvl1pPr>
            <a:lvl2pPr marL="914400" lvl="1" indent="-317500" algn="l">
              <a:lnSpc>
                <a:spcPct val="100000"/>
              </a:lnSpc>
              <a:spcBef>
                <a:spcPts val="1600"/>
              </a:spcBef>
              <a:spcAft>
                <a:spcPts val="0"/>
              </a:spcAft>
              <a:buSzPts val="1400"/>
              <a:buFont typeface="Montserrat"/>
              <a:buChar char="○"/>
              <a:defRPr sz="1400"/>
            </a:lvl2pPr>
            <a:lvl3pPr marL="1371600" lvl="2" indent="-317500" algn="l">
              <a:lnSpc>
                <a:spcPct val="100000"/>
              </a:lnSpc>
              <a:spcBef>
                <a:spcPts val="1600"/>
              </a:spcBef>
              <a:spcAft>
                <a:spcPts val="0"/>
              </a:spcAft>
              <a:buSzPts val="1400"/>
              <a:buFont typeface="Montserrat"/>
              <a:buChar char="■"/>
              <a:defRPr sz="1400"/>
            </a:lvl3pPr>
            <a:lvl4pPr marL="1828800" lvl="3" indent="-317500" algn="l">
              <a:lnSpc>
                <a:spcPct val="100000"/>
              </a:lnSpc>
              <a:spcBef>
                <a:spcPts val="1600"/>
              </a:spcBef>
              <a:spcAft>
                <a:spcPts val="0"/>
              </a:spcAft>
              <a:buSzPts val="1400"/>
              <a:buFont typeface="Montserrat"/>
              <a:buChar char="●"/>
              <a:defRPr sz="1400"/>
            </a:lvl4pPr>
            <a:lvl5pPr marL="2286000" lvl="4" indent="-317500" algn="l">
              <a:lnSpc>
                <a:spcPct val="100000"/>
              </a:lnSpc>
              <a:spcBef>
                <a:spcPts val="1600"/>
              </a:spcBef>
              <a:spcAft>
                <a:spcPts val="0"/>
              </a:spcAft>
              <a:buSzPts val="1400"/>
              <a:buFont typeface="Montserrat"/>
              <a:buChar char="○"/>
              <a:defRPr sz="1400"/>
            </a:lvl5pPr>
            <a:lvl6pPr marL="2743200" lvl="5" indent="-317500" algn="l">
              <a:lnSpc>
                <a:spcPct val="100000"/>
              </a:lnSpc>
              <a:spcBef>
                <a:spcPts val="1600"/>
              </a:spcBef>
              <a:spcAft>
                <a:spcPts val="0"/>
              </a:spcAft>
              <a:buSzPts val="1400"/>
              <a:buFont typeface="Montserrat"/>
              <a:buChar char="■"/>
              <a:defRPr sz="1400"/>
            </a:lvl6pPr>
            <a:lvl7pPr marL="3200400" lvl="6" indent="-317500" algn="l">
              <a:lnSpc>
                <a:spcPct val="100000"/>
              </a:lnSpc>
              <a:spcBef>
                <a:spcPts val="1600"/>
              </a:spcBef>
              <a:spcAft>
                <a:spcPts val="0"/>
              </a:spcAft>
              <a:buSzPts val="1400"/>
              <a:buFont typeface="Montserrat"/>
              <a:buChar char="●"/>
              <a:defRPr sz="1400"/>
            </a:lvl7pPr>
            <a:lvl8pPr marL="3657600" lvl="7" indent="-317500" algn="l">
              <a:lnSpc>
                <a:spcPct val="100000"/>
              </a:lnSpc>
              <a:spcBef>
                <a:spcPts val="1600"/>
              </a:spcBef>
              <a:spcAft>
                <a:spcPts val="0"/>
              </a:spcAft>
              <a:buSzPts val="1400"/>
              <a:buFont typeface="Montserrat"/>
              <a:buChar char="○"/>
              <a:defRPr sz="1400"/>
            </a:lvl8pPr>
            <a:lvl9pPr marL="4114800" lvl="8" indent="-317500" algn="l">
              <a:lnSpc>
                <a:spcPct val="100000"/>
              </a:lnSpc>
              <a:spcBef>
                <a:spcPts val="1600"/>
              </a:spcBef>
              <a:spcAft>
                <a:spcPts val="1600"/>
              </a:spcAft>
              <a:buSzPts val="1400"/>
              <a:buFont typeface="Montserrat"/>
              <a:buChar char="■"/>
              <a:defRPr sz="1400"/>
            </a:lvl9pPr>
          </a:lstStyle>
          <a:p>
            <a:endParaRPr/>
          </a:p>
        </p:txBody>
      </p:sp>
      <p:sp>
        <p:nvSpPr>
          <p:cNvPr id="43" name="Google Shape;43;p63"/>
          <p:cNvSpPr txBox="1">
            <a:spLocks noGrp="1"/>
          </p:cNvSpPr>
          <p:nvPr>
            <p:ph type="title"/>
          </p:nvPr>
        </p:nvSpPr>
        <p:spPr>
          <a:xfrm>
            <a:off x="720000" y="5212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6"/>
        <p:cNvGrpSpPr/>
        <p:nvPr/>
      </p:nvGrpSpPr>
      <p:grpSpPr>
        <a:xfrm>
          <a:off x="0" y="0"/>
          <a:ext cx="0" cy="0"/>
          <a:chOff x="0" y="0"/>
          <a:chExt cx="0" cy="0"/>
        </a:xfrm>
      </p:grpSpPr>
      <p:pic>
        <p:nvPicPr>
          <p:cNvPr id="197" name="Google Shape;197;p94"/>
          <p:cNvPicPr preferRelativeResize="0"/>
          <p:nvPr/>
        </p:nvPicPr>
        <p:blipFill rotWithShape="1">
          <a:blip r:embed="rId2">
            <a:alphaModFix/>
          </a:blip>
          <a:srcRect t="7097" r="10722" b="3623"/>
          <a:stretch/>
        </p:blipFill>
        <p:spPr>
          <a:xfrm flipH="1">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8"/>
        <p:cNvGrpSpPr/>
        <p:nvPr/>
      </p:nvGrpSpPr>
      <p:grpSpPr>
        <a:xfrm>
          <a:off x="0" y="0"/>
          <a:ext cx="0" cy="0"/>
          <a:chOff x="0" y="0"/>
          <a:chExt cx="0" cy="0"/>
        </a:xfrm>
      </p:grpSpPr>
      <p:pic>
        <p:nvPicPr>
          <p:cNvPr id="199" name="Google Shape;199;p95"/>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endParaRPr/>
          </a:p>
        </p:txBody>
      </p:sp>
      <p:sp>
        <p:nvSpPr>
          <p:cNvPr id="7" name="Google Shape;7;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5" r:id="rId3"/>
    <p:sldLayoutId id="2147483680" r:id="rId4"/>
    <p:sldLayoutId id="2147483681" r:id="rId5"/>
    <p:sldLayoutId id="214748368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blogs.fitpage.in/muscles-groups-in-running/" TargetMode="External"/><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hyperlink" Target="https://finishlinept.com/running/how-the-hip-moves-in-runnin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noraxon.com/our-products/pressure-treadmill/" TargetMode="External"/><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noraxon.com/our-products/pressure-treadmill/"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vicon.com/applications/life-sciences/biomechanics/"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vicon.com/applications/life-sciences/biomechanics/" TargetMode="Externa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
          <p:cNvSpPr txBox="1">
            <a:spLocks noGrp="1"/>
          </p:cNvSpPr>
          <p:nvPr>
            <p:ph type="ctrTitle"/>
          </p:nvPr>
        </p:nvSpPr>
        <p:spPr>
          <a:xfrm>
            <a:off x="1405906" y="1556024"/>
            <a:ext cx="6161541" cy="142368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vi-VN" sz="2800" dirty="0">
                <a:latin typeface="Nunito" pitchFamily="2" charset="0"/>
              </a:rPr>
              <a:t>Joint Angles Visuallization in Running Exercise </a:t>
            </a:r>
            <a:endParaRPr lang="en-US" sz="28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9B1F-3509-E275-9D38-E5EA3468869E}"/>
            </a:ext>
          </a:extLst>
        </p:cNvPr>
        <p:cNvGrpSpPr/>
        <p:nvPr/>
      </p:nvGrpSpPr>
      <p:grpSpPr>
        <a:xfrm>
          <a:off x="0" y="0"/>
          <a:ext cx="0" cy="0"/>
          <a:chOff x="0" y="0"/>
          <a:chExt cx="0" cy="0"/>
        </a:xfrm>
      </p:grpSpPr>
      <p:sp>
        <p:nvSpPr>
          <p:cNvPr id="38" name="Oval 37">
            <a:extLst>
              <a:ext uri="{FF2B5EF4-FFF2-40B4-BE49-F238E27FC236}">
                <a16:creationId xmlns:a16="http://schemas.microsoft.com/office/drawing/2014/main" id="{535F04E3-DC17-9116-19AB-E5483A6D7CF1}"/>
              </a:ext>
            </a:extLst>
          </p:cNvPr>
          <p:cNvSpPr/>
          <p:nvPr/>
        </p:nvSpPr>
        <p:spPr>
          <a:xfrm>
            <a:off x="1520381" y="446811"/>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sp>
        <p:nvSpPr>
          <p:cNvPr id="39" name="Rectangle 38">
            <a:extLst>
              <a:ext uri="{FF2B5EF4-FFF2-40B4-BE49-F238E27FC236}">
                <a16:creationId xmlns:a16="http://schemas.microsoft.com/office/drawing/2014/main" id="{7BE9D775-7550-8FEC-9B28-7F9A85A190C3}"/>
              </a:ext>
            </a:extLst>
          </p:cNvPr>
          <p:cNvSpPr/>
          <p:nvPr/>
        </p:nvSpPr>
        <p:spPr>
          <a:xfrm>
            <a:off x="822487" y="1371406"/>
            <a:ext cx="2148664" cy="291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While pressure</a:t>
            </a:r>
            <a:r>
              <a:rPr lang="en-US" sz="1200" dirty="0">
                <a:solidFill>
                  <a:schemeClr val="bg1">
                    <a:lumMod val="50000"/>
                  </a:schemeClr>
                </a:solidFill>
              </a:rPr>
              <a:t>[</a:t>
            </a:r>
            <a:r>
              <a:rPr lang="en-US" sz="1200" dirty="0" err="1">
                <a:solidFill>
                  <a:schemeClr val="bg1">
                    <a:lumMod val="50000"/>
                  </a:schemeClr>
                </a:solidFill>
              </a:rPr>
              <a:t>i</a:t>
            </a:r>
            <a:r>
              <a:rPr lang="en-US" sz="1200" dirty="0">
                <a:solidFill>
                  <a:schemeClr val="bg1">
                    <a:lumMod val="50000"/>
                  </a:schemeClr>
                </a:solidFill>
              </a:rPr>
              <a:t>] &gt; </a:t>
            </a:r>
            <a:r>
              <a:rPr lang="vi-VN" sz="1200" dirty="0">
                <a:solidFill>
                  <a:schemeClr val="bg1">
                    <a:lumMod val="50000"/>
                  </a:schemeClr>
                </a:solidFill>
              </a:rPr>
              <a:t>3</a:t>
            </a:r>
            <a:endParaRPr lang="en-US" sz="1200" dirty="0">
              <a:solidFill>
                <a:schemeClr val="bg1">
                  <a:lumMod val="50000"/>
                </a:schemeClr>
              </a:solidFill>
            </a:endParaRPr>
          </a:p>
        </p:txBody>
      </p:sp>
      <p:cxnSp>
        <p:nvCxnSpPr>
          <p:cNvPr id="40" name="Straight Arrow Connector 39">
            <a:extLst>
              <a:ext uri="{FF2B5EF4-FFF2-40B4-BE49-F238E27FC236}">
                <a16:creationId xmlns:a16="http://schemas.microsoft.com/office/drawing/2014/main" id="{51145FCC-1E1B-04C6-5905-39B003DC48F7}"/>
              </a:ext>
            </a:extLst>
          </p:cNvPr>
          <p:cNvCxnSpPr>
            <a:cxnSpLocks/>
            <a:stCxn id="38" idx="4"/>
            <a:endCxn id="72" idx="0"/>
          </p:cNvCxnSpPr>
          <p:nvPr/>
        </p:nvCxnSpPr>
        <p:spPr>
          <a:xfrm>
            <a:off x="1896819" y="738819"/>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72EC09-6161-FD49-58AA-8BE380233EE2}"/>
              </a:ext>
            </a:extLst>
          </p:cNvPr>
          <p:cNvCxnSpPr>
            <a:cxnSpLocks/>
            <a:stCxn id="39" idx="2"/>
            <a:endCxn id="43" idx="0"/>
          </p:cNvCxnSpPr>
          <p:nvPr/>
        </p:nvCxnSpPr>
        <p:spPr>
          <a:xfrm>
            <a:off x="1896819" y="1663172"/>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9396F1F-D3E2-76CF-B9DE-A452A73C4306}"/>
              </a:ext>
            </a:extLst>
          </p:cNvPr>
          <p:cNvSpPr/>
          <p:nvPr/>
        </p:nvSpPr>
        <p:spPr>
          <a:xfrm>
            <a:off x="1381081" y="1860114"/>
            <a:ext cx="103147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50000"/>
                  </a:schemeClr>
                </a:solidFill>
              </a:rPr>
              <a:t>i</a:t>
            </a:r>
            <a:r>
              <a:rPr lang="en-US" sz="1200" dirty="0">
                <a:solidFill>
                  <a:schemeClr val="bg1">
                    <a:lumMod val="50000"/>
                  </a:schemeClr>
                </a:solidFill>
              </a:rPr>
              <a:t>+=</a:t>
            </a:r>
            <a:r>
              <a:rPr lang="vi-VN" sz="1200" dirty="0">
                <a:solidFill>
                  <a:schemeClr val="bg1">
                    <a:lumMod val="50000"/>
                  </a:schemeClr>
                </a:solidFill>
              </a:rPr>
              <a:t>10</a:t>
            </a:r>
            <a:endParaRPr lang="en-US" sz="1200" dirty="0">
              <a:solidFill>
                <a:schemeClr val="bg1">
                  <a:lumMod val="50000"/>
                </a:schemeClr>
              </a:solidFill>
            </a:endParaRPr>
          </a:p>
        </p:txBody>
      </p:sp>
      <p:sp>
        <p:nvSpPr>
          <p:cNvPr id="72" name="Rectangle: Rounded Corners 71">
            <a:extLst>
              <a:ext uri="{FF2B5EF4-FFF2-40B4-BE49-F238E27FC236}">
                <a16:creationId xmlns:a16="http://schemas.microsoft.com/office/drawing/2014/main" id="{2C2B01EB-9CED-A1F5-BF91-26A12CC6F57F}"/>
              </a:ext>
            </a:extLst>
          </p:cNvPr>
          <p:cNvSpPr/>
          <p:nvPr/>
        </p:nvSpPr>
        <p:spPr>
          <a:xfrm>
            <a:off x="454506" y="935761"/>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Initialize </a:t>
            </a:r>
            <a:r>
              <a:rPr lang="en-US" sz="1200" dirty="0" err="1">
                <a:solidFill>
                  <a:schemeClr val="bg1">
                    <a:lumMod val="50000"/>
                  </a:schemeClr>
                </a:solidFill>
              </a:rPr>
              <a:t>i</a:t>
            </a:r>
            <a:r>
              <a:rPr lang="en-US" sz="1200" dirty="0">
                <a:solidFill>
                  <a:schemeClr val="bg1">
                    <a:lumMod val="50000"/>
                  </a:schemeClr>
                </a:solidFill>
              </a:rPr>
              <a:t> = </a:t>
            </a:r>
            <a:r>
              <a:rPr lang="vi-VN" sz="1200" dirty="0">
                <a:solidFill>
                  <a:schemeClr val="bg1">
                    <a:lumMod val="50000"/>
                  </a:schemeClr>
                </a:solidFill>
              </a:rPr>
              <a:t>frame</a:t>
            </a:r>
            <a:r>
              <a:rPr lang="en-US" sz="1200" dirty="0">
                <a:solidFill>
                  <a:schemeClr val="bg1">
                    <a:lumMod val="50000"/>
                  </a:schemeClr>
                </a:solidFill>
              </a:rPr>
              <a:t>_start</a:t>
            </a:r>
          </a:p>
        </p:txBody>
      </p:sp>
      <p:cxnSp>
        <p:nvCxnSpPr>
          <p:cNvPr id="74" name="Straight Arrow Connector 73">
            <a:extLst>
              <a:ext uri="{FF2B5EF4-FFF2-40B4-BE49-F238E27FC236}">
                <a16:creationId xmlns:a16="http://schemas.microsoft.com/office/drawing/2014/main" id="{502A3CFE-4238-F1DC-925D-EDB8E20FB6D9}"/>
              </a:ext>
            </a:extLst>
          </p:cNvPr>
          <p:cNvCxnSpPr>
            <a:cxnSpLocks/>
            <a:stCxn id="72" idx="2"/>
            <a:endCxn id="39" idx="0"/>
          </p:cNvCxnSpPr>
          <p:nvPr/>
        </p:nvCxnSpPr>
        <p:spPr>
          <a:xfrm>
            <a:off x="1896819" y="1174464"/>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65F7924-75DB-2963-96B4-FD670D8C239B}"/>
              </a:ext>
            </a:extLst>
          </p:cNvPr>
          <p:cNvSpPr/>
          <p:nvPr/>
        </p:nvSpPr>
        <p:spPr>
          <a:xfrm>
            <a:off x="1520381" y="4710770"/>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End</a:t>
            </a:r>
            <a:endParaRPr lang="en-US" sz="1200" dirty="0">
              <a:solidFill>
                <a:schemeClr val="bg1">
                  <a:lumMod val="50000"/>
                </a:schemeClr>
              </a:solidFill>
            </a:endParaRPr>
          </a:p>
        </p:txBody>
      </p:sp>
      <p:sp>
        <p:nvSpPr>
          <p:cNvPr id="102" name="Rectangle 101">
            <a:extLst>
              <a:ext uri="{FF2B5EF4-FFF2-40B4-BE49-F238E27FC236}">
                <a16:creationId xmlns:a16="http://schemas.microsoft.com/office/drawing/2014/main" id="{714DFE6D-2131-A221-3246-3E37B3BB1B2D}"/>
              </a:ext>
            </a:extLst>
          </p:cNvPr>
          <p:cNvSpPr/>
          <p:nvPr/>
        </p:nvSpPr>
        <p:spPr>
          <a:xfrm>
            <a:off x="822487" y="2823267"/>
            <a:ext cx="2148664" cy="291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rPr>
              <a:t>while </a:t>
            </a:r>
            <a:r>
              <a:rPr lang="vi-VN" sz="1200" dirty="0">
                <a:solidFill>
                  <a:schemeClr val="bg1">
                    <a:lumMod val="50000"/>
                  </a:schemeClr>
                </a:solidFill>
              </a:rPr>
              <a:t>pressure</a:t>
            </a:r>
            <a:r>
              <a:rPr lang="en-US" sz="1200" dirty="0">
                <a:solidFill>
                  <a:schemeClr val="bg1">
                    <a:lumMod val="50000"/>
                  </a:schemeClr>
                </a:solidFill>
              </a:rPr>
              <a:t>[</a:t>
            </a:r>
            <a:r>
              <a:rPr lang="en-US" sz="1200" dirty="0" err="1">
                <a:solidFill>
                  <a:schemeClr val="bg1">
                    <a:lumMod val="50000"/>
                  </a:schemeClr>
                </a:solidFill>
              </a:rPr>
              <a:t>i</a:t>
            </a:r>
            <a:r>
              <a:rPr lang="en-US" sz="1200" dirty="0">
                <a:solidFill>
                  <a:schemeClr val="bg1">
                    <a:lumMod val="50000"/>
                  </a:schemeClr>
                </a:solidFill>
              </a:rPr>
              <a:t>]&lt;=3</a:t>
            </a:r>
          </a:p>
        </p:txBody>
      </p:sp>
      <p:cxnSp>
        <p:nvCxnSpPr>
          <p:cNvPr id="105" name="Straight Arrow Connector 104">
            <a:extLst>
              <a:ext uri="{FF2B5EF4-FFF2-40B4-BE49-F238E27FC236}">
                <a16:creationId xmlns:a16="http://schemas.microsoft.com/office/drawing/2014/main" id="{3867DE13-DEA6-DDC5-2D9E-9606BC5860B3}"/>
              </a:ext>
            </a:extLst>
          </p:cNvPr>
          <p:cNvCxnSpPr>
            <a:cxnSpLocks/>
            <a:endCxn id="89" idx="0"/>
          </p:cNvCxnSpPr>
          <p:nvPr/>
        </p:nvCxnSpPr>
        <p:spPr>
          <a:xfrm>
            <a:off x="1896819" y="4323778"/>
            <a:ext cx="0" cy="3869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5BB5B0DA-E06D-AA10-17A1-C834A02563E3}"/>
              </a:ext>
            </a:extLst>
          </p:cNvPr>
          <p:cNvSpPr/>
          <p:nvPr/>
        </p:nvSpPr>
        <p:spPr>
          <a:xfrm>
            <a:off x="454506" y="4275128"/>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return i+1</a:t>
            </a:r>
            <a:endParaRPr lang="en-US" sz="1200" dirty="0">
              <a:solidFill>
                <a:schemeClr val="bg1">
                  <a:lumMod val="50000"/>
                </a:schemeClr>
              </a:solidFill>
            </a:endParaRPr>
          </a:p>
        </p:txBody>
      </p:sp>
      <p:sp>
        <p:nvSpPr>
          <p:cNvPr id="121" name="Rectangle: Rounded Corners 120">
            <a:extLst>
              <a:ext uri="{FF2B5EF4-FFF2-40B4-BE49-F238E27FC236}">
                <a16:creationId xmlns:a16="http://schemas.microsoft.com/office/drawing/2014/main" id="{04CEF350-F703-403E-FDDC-E102A5D42577}"/>
              </a:ext>
            </a:extLst>
          </p:cNvPr>
          <p:cNvSpPr/>
          <p:nvPr/>
        </p:nvSpPr>
        <p:spPr>
          <a:xfrm>
            <a:off x="1359282" y="3311975"/>
            <a:ext cx="107507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lumMod val="50000"/>
                  </a:schemeClr>
                </a:solidFill>
              </a:rPr>
              <a:t>i</a:t>
            </a:r>
            <a:r>
              <a:rPr lang="vi-VN" sz="1200" dirty="0">
                <a:solidFill>
                  <a:schemeClr val="bg1">
                    <a:lumMod val="50000"/>
                  </a:schemeClr>
                </a:solidFill>
              </a:rPr>
              <a:t> </a:t>
            </a:r>
            <a:r>
              <a:rPr lang="en-US" sz="1200" dirty="0">
                <a:solidFill>
                  <a:schemeClr val="bg1">
                    <a:lumMod val="50000"/>
                  </a:schemeClr>
                </a:solidFill>
              </a:rPr>
              <a:t>-</a:t>
            </a:r>
            <a:r>
              <a:rPr lang="vi-VN" sz="1200" dirty="0">
                <a:solidFill>
                  <a:schemeClr val="bg1">
                    <a:lumMod val="50000"/>
                  </a:schemeClr>
                </a:solidFill>
              </a:rPr>
              <a:t> </a:t>
            </a:r>
            <a:r>
              <a:rPr lang="en-US" sz="1200" dirty="0">
                <a:solidFill>
                  <a:schemeClr val="bg1">
                    <a:lumMod val="50000"/>
                  </a:schemeClr>
                </a:solidFill>
              </a:rPr>
              <a:t>=1</a:t>
            </a:r>
          </a:p>
        </p:txBody>
      </p:sp>
      <p:cxnSp>
        <p:nvCxnSpPr>
          <p:cNvPr id="122" name="Connector: Elbow 121">
            <a:extLst>
              <a:ext uri="{FF2B5EF4-FFF2-40B4-BE49-F238E27FC236}">
                <a16:creationId xmlns:a16="http://schemas.microsoft.com/office/drawing/2014/main" id="{CA30F0F9-11BB-9F3A-0858-EC7E9BBCB486}"/>
              </a:ext>
            </a:extLst>
          </p:cNvPr>
          <p:cNvCxnSpPr>
            <a:cxnSpLocks/>
            <a:stCxn id="127" idx="3"/>
            <a:endCxn id="43" idx="3"/>
          </p:cNvCxnSpPr>
          <p:nvPr/>
        </p:nvCxnSpPr>
        <p:spPr>
          <a:xfrm flipH="1" flipV="1">
            <a:off x="2412557" y="1979466"/>
            <a:ext cx="284278" cy="481576"/>
          </a:xfrm>
          <a:prstGeom prst="bentConnector3">
            <a:avLst>
              <a:gd name="adj1" fmla="val -8041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C33DDAAF-EF99-7A86-CEE3-C9A7604B03CB}"/>
              </a:ext>
            </a:extLst>
          </p:cNvPr>
          <p:cNvSpPr/>
          <p:nvPr/>
        </p:nvSpPr>
        <p:spPr>
          <a:xfrm>
            <a:off x="1096803" y="2295759"/>
            <a:ext cx="1600032" cy="3305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pressure[i] &gt;3 or not</a:t>
            </a:r>
            <a:endParaRPr lang="en-US" sz="1200" dirty="0">
              <a:solidFill>
                <a:schemeClr val="bg1">
                  <a:lumMod val="50000"/>
                </a:schemeClr>
              </a:solidFill>
            </a:endParaRPr>
          </a:p>
        </p:txBody>
      </p:sp>
      <p:cxnSp>
        <p:nvCxnSpPr>
          <p:cNvPr id="138" name="Straight Arrow Connector 137">
            <a:extLst>
              <a:ext uri="{FF2B5EF4-FFF2-40B4-BE49-F238E27FC236}">
                <a16:creationId xmlns:a16="http://schemas.microsoft.com/office/drawing/2014/main" id="{9DC27AAD-C3FC-E883-4436-CD3833B2B6B1}"/>
              </a:ext>
            </a:extLst>
          </p:cNvPr>
          <p:cNvCxnSpPr>
            <a:cxnSpLocks/>
            <a:stCxn id="43" idx="2"/>
            <a:endCxn id="127" idx="0"/>
          </p:cNvCxnSpPr>
          <p:nvPr/>
        </p:nvCxnSpPr>
        <p:spPr>
          <a:xfrm>
            <a:off x="1896819" y="2098817"/>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9BADAB19-7F47-CAB5-4F69-60F3A630F3ED}"/>
              </a:ext>
            </a:extLst>
          </p:cNvPr>
          <p:cNvSpPr/>
          <p:nvPr/>
        </p:nvSpPr>
        <p:spPr>
          <a:xfrm>
            <a:off x="1096803" y="3747620"/>
            <a:ext cx="1600032" cy="3305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pressure[i] &lt; 3 or not</a:t>
            </a:r>
            <a:endParaRPr lang="en-US" sz="1200" dirty="0">
              <a:solidFill>
                <a:schemeClr val="bg1">
                  <a:lumMod val="50000"/>
                </a:schemeClr>
              </a:solidFill>
            </a:endParaRPr>
          </a:p>
        </p:txBody>
      </p:sp>
      <p:cxnSp>
        <p:nvCxnSpPr>
          <p:cNvPr id="150" name="Straight Arrow Connector 149">
            <a:extLst>
              <a:ext uri="{FF2B5EF4-FFF2-40B4-BE49-F238E27FC236}">
                <a16:creationId xmlns:a16="http://schemas.microsoft.com/office/drawing/2014/main" id="{4D064CDE-C6E8-367D-44A4-1706BE1083C0}"/>
              </a:ext>
            </a:extLst>
          </p:cNvPr>
          <p:cNvCxnSpPr>
            <a:cxnSpLocks/>
            <a:stCxn id="127" idx="2"/>
            <a:endCxn id="102" idx="0"/>
          </p:cNvCxnSpPr>
          <p:nvPr/>
        </p:nvCxnSpPr>
        <p:spPr>
          <a:xfrm>
            <a:off x="1896819" y="2626325"/>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463ED19-0196-40A0-D2EB-9C46C0C47E06}"/>
              </a:ext>
            </a:extLst>
          </p:cNvPr>
          <p:cNvCxnSpPr>
            <a:cxnSpLocks/>
            <a:stCxn id="102" idx="2"/>
            <a:endCxn id="121" idx="0"/>
          </p:cNvCxnSpPr>
          <p:nvPr/>
        </p:nvCxnSpPr>
        <p:spPr>
          <a:xfrm>
            <a:off x="1896819" y="3115033"/>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8181E42-77CA-B25B-452B-C794D10339BB}"/>
              </a:ext>
            </a:extLst>
          </p:cNvPr>
          <p:cNvCxnSpPr>
            <a:cxnSpLocks/>
            <a:stCxn id="121" idx="2"/>
            <a:endCxn id="149" idx="0"/>
          </p:cNvCxnSpPr>
          <p:nvPr/>
        </p:nvCxnSpPr>
        <p:spPr>
          <a:xfrm>
            <a:off x="1896819" y="3550678"/>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088BFA4F-15D4-32E0-D06E-4A3E8BB17D40}"/>
              </a:ext>
            </a:extLst>
          </p:cNvPr>
          <p:cNvCxnSpPr>
            <a:cxnSpLocks/>
            <a:stCxn id="149" idx="2"/>
            <a:endCxn id="120" idx="0"/>
          </p:cNvCxnSpPr>
          <p:nvPr/>
        </p:nvCxnSpPr>
        <p:spPr>
          <a:xfrm>
            <a:off x="1896819" y="4078186"/>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8FC654CF-6C28-E89E-08CC-83603C98170B}"/>
              </a:ext>
            </a:extLst>
          </p:cNvPr>
          <p:cNvCxnSpPr>
            <a:cxnSpLocks/>
            <a:stCxn id="149" idx="3"/>
            <a:endCxn id="121" idx="3"/>
          </p:cNvCxnSpPr>
          <p:nvPr/>
        </p:nvCxnSpPr>
        <p:spPr>
          <a:xfrm flipH="1" flipV="1">
            <a:off x="2434356" y="3431327"/>
            <a:ext cx="262479" cy="481576"/>
          </a:xfrm>
          <a:prstGeom prst="bentConnector3">
            <a:avLst>
              <a:gd name="adj1" fmla="val -8709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4C02336E-1E33-F150-B8F6-514417EE9EFE}"/>
              </a:ext>
            </a:extLst>
          </p:cNvPr>
          <p:cNvSpPr/>
          <p:nvPr/>
        </p:nvSpPr>
        <p:spPr>
          <a:xfrm>
            <a:off x="5957669" y="3695055"/>
            <a:ext cx="56285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14" name="Rectangle 213">
            <a:extLst>
              <a:ext uri="{FF2B5EF4-FFF2-40B4-BE49-F238E27FC236}">
                <a16:creationId xmlns:a16="http://schemas.microsoft.com/office/drawing/2014/main" id="{7B6E8F9D-DBFE-BB0A-9348-68710B839FE7}"/>
              </a:ext>
            </a:extLst>
          </p:cNvPr>
          <p:cNvSpPr/>
          <p:nvPr/>
        </p:nvSpPr>
        <p:spPr>
          <a:xfrm>
            <a:off x="5957669" y="4184085"/>
            <a:ext cx="559361"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15" name="Chỗ dành sẵn cho Văn bản 1">
            <a:extLst>
              <a:ext uri="{FF2B5EF4-FFF2-40B4-BE49-F238E27FC236}">
                <a16:creationId xmlns:a16="http://schemas.microsoft.com/office/drawing/2014/main" id="{93265679-8477-6D79-78A6-0AD12EF87C82}"/>
              </a:ext>
            </a:extLst>
          </p:cNvPr>
          <p:cNvSpPr txBox="1">
            <a:spLocks/>
          </p:cNvSpPr>
          <p:nvPr/>
        </p:nvSpPr>
        <p:spPr>
          <a:xfrm>
            <a:off x="6517030" y="4119333"/>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16" name="Chỗ dành sẵn cho Văn bản 1">
            <a:extLst>
              <a:ext uri="{FF2B5EF4-FFF2-40B4-BE49-F238E27FC236}">
                <a16:creationId xmlns:a16="http://schemas.microsoft.com/office/drawing/2014/main" id="{3EC0AC4D-2934-722C-0F4B-347A3E9DDE26}"/>
              </a:ext>
            </a:extLst>
          </p:cNvPr>
          <p:cNvSpPr txBox="1">
            <a:spLocks/>
          </p:cNvSpPr>
          <p:nvPr/>
        </p:nvSpPr>
        <p:spPr>
          <a:xfrm>
            <a:off x="6517030" y="3599454"/>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Action</a:t>
            </a:r>
          </a:p>
        </p:txBody>
      </p:sp>
      <p:cxnSp>
        <p:nvCxnSpPr>
          <p:cNvPr id="217" name="Straight Arrow Connector 216">
            <a:extLst>
              <a:ext uri="{FF2B5EF4-FFF2-40B4-BE49-F238E27FC236}">
                <a16:creationId xmlns:a16="http://schemas.microsoft.com/office/drawing/2014/main" id="{A2499F43-CB92-863E-48FB-7FD26546086E}"/>
              </a:ext>
            </a:extLst>
          </p:cNvPr>
          <p:cNvCxnSpPr>
            <a:cxnSpLocks/>
          </p:cNvCxnSpPr>
          <p:nvPr/>
        </p:nvCxnSpPr>
        <p:spPr>
          <a:xfrm>
            <a:off x="5976864" y="4707659"/>
            <a:ext cx="5401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1983AD5-708A-B216-ABBF-B328ED5BA3DA}"/>
              </a:ext>
            </a:extLst>
          </p:cNvPr>
          <p:cNvCxnSpPr>
            <a:cxnSpLocks/>
          </p:cNvCxnSpPr>
          <p:nvPr/>
        </p:nvCxnSpPr>
        <p:spPr>
          <a:xfrm>
            <a:off x="5967266" y="4905016"/>
            <a:ext cx="54016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9" name="Chỗ dành sẵn cho Văn bản 1">
            <a:extLst>
              <a:ext uri="{FF2B5EF4-FFF2-40B4-BE49-F238E27FC236}">
                <a16:creationId xmlns:a16="http://schemas.microsoft.com/office/drawing/2014/main" id="{C2499FF8-2FA2-14C5-F865-B11C1AC5394F}"/>
              </a:ext>
            </a:extLst>
          </p:cNvPr>
          <p:cNvSpPr txBox="1">
            <a:spLocks/>
          </p:cNvSpPr>
          <p:nvPr/>
        </p:nvSpPr>
        <p:spPr>
          <a:xfrm>
            <a:off x="6517030" y="4488845"/>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Yes</a:t>
            </a:r>
          </a:p>
        </p:txBody>
      </p:sp>
      <p:sp>
        <p:nvSpPr>
          <p:cNvPr id="220" name="Chỗ dành sẵn cho Văn bản 1">
            <a:extLst>
              <a:ext uri="{FF2B5EF4-FFF2-40B4-BE49-F238E27FC236}">
                <a16:creationId xmlns:a16="http://schemas.microsoft.com/office/drawing/2014/main" id="{0B1F5116-D8E0-603F-7794-4AC26393CF04}"/>
              </a:ext>
            </a:extLst>
          </p:cNvPr>
          <p:cNvSpPr txBox="1">
            <a:spLocks/>
          </p:cNvSpPr>
          <p:nvPr/>
        </p:nvSpPr>
        <p:spPr>
          <a:xfrm>
            <a:off x="6517030" y="4748785"/>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No</a:t>
            </a:r>
          </a:p>
        </p:txBody>
      </p:sp>
      <p:sp>
        <p:nvSpPr>
          <p:cNvPr id="2" name="Chỗ dành sẵn cho Văn bản 1">
            <a:extLst>
              <a:ext uri="{FF2B5EF4-FFF2-40B4-BE49-F238E27FC236}">
                <a16:creationId xmlns:a16="http://schemas.microsoft.com/office/drawing/2014/main" id="{5C0B0449-FB78-BE49-A74C-80E06709D61C}"/>
              </a:ext>
            </a:extLst>
          </p:cNvPr>
          <p:cNvSpPr txBox="1">
            <a:spLocks/>
          </p:cNvSpPr>
          <p:nvPr/>
        </p:nvSpPr>
        <p:spPr>
          <a:xfrm>
            <a:off x="4384449" y="423832"/>
            <a:ext cx="3738315" cy="9708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i="1" dirty="0">
                <a:solidFill>
                  <a:schemeClr val="bg1">
                    <a:lumMod val="50000"/>
                  </a:schemeClr>
                </a:solidFill>
              </a:rPr>
              <a:t>Input : </a:t>
            </a:r>
          </a:p>
          <a:p>
            <a:r>
              <a:rPr lang="vi-VN" sz="1200" dirty="0">
                <a:solidFill>
                  <a:schemeClr val="bg1">
                    <a:lumMod val="50000"/>
                  </a:schemeClr>
                </a:solidFill>
              </a:rPr>
              <a:t>pressure : array of column of pressure</a:t>
            </a:r>
          </a:p>
          <a:p>
            <a:r>
              <a:rPr lang="vi-VN" sz="1200" dirty="0">
                <a:solidFill>
                  <a:schemeClr val="bg1">
                    <a:lumMod val="50000"/>
                  </a:schemeClr>
                </a:solidFill>
              </a:rPr>
              <a:t>frame_start: first frame of pressure </a:t>
            </a:r>
            <a:r>
              <a:rPr lang="en-US" sz="1200" dirty="0">
                <a:solidFill>
                  <a:schemeClr val="bg1">
                    <a:lumMod val="50000"/>
                  </a:schemeClr>
                </a:solidFill>
              </a:rPr>
              <a:t>sequence </a:t>
            </a:r>
            <a:endParaRPr lang="vi-VN" sz="1200" dirty="0">
              <a:solidFill>
                <a:schemeClr val="bg1">
                  <a:lumMod val="50000"/>
                </a:schemeClr>
              </a:solidFill>
            </a:endParaRPr>
          </a:p>
          <a:p>
            <a:pPr marL="139700" indent="0">
              <a:buNone/>
            </a:pPr>
            <a:r>
              <a:rPr lang="vi-VN" sz="1200" i="1" dirty="0">
                <a:solidFill>
                  <a:schemeClr val="bg1">
                    <a:lumMod val="50000"/>
                  </a:schemeClr>
                </a:solidFill>
              </a:rPr>
              <a:t>Output: </a:t>
            </a:r>
          </a:p>
          <a:p>
            <a:r>
              <a:rPr lang="vi-VN" sz="1200" dirty="0">
                <a:solidFill>
                  <a:schemeClr val="bg1">
                    <a:lumMod val="50000"/>
                  </a:schemeClr>
                </a:solidFill>
              </a:rPr>
              <a:t>The l</a:t>
            </a:r>
            <a:r>
              <a:rPr lang="en-US" sz="1200" dirty="0" err="1">
                <a:solidFill>
                  <a:schemeClr val="bg1">
                    <a:lumMod val="50000"/>
                  </a:schemeClr>
                </a:solidFill>
              </a:rPr>
              <a:t>ast</a:t>
            </a:r>
            <a:r>
              <a:rPr lang="en-US" sz="1200" dirty="0">
                <a:solidFill>
                  <a:schemeClr val="bg1">
                    <a:lumMod val="50000"/>
                  </a:schemeClr>
                </a:solidFill>
              </a:rPr>
              <a:t> frame of pressure sequence</a:t>
            </a:r>
            <a:endParaRPr lang="vi-VN" sz="1200" dirty="0">
              <a:solidFill>
                <a:schemeClr val="bg1">
                  <a:lumMod val="50000"/>
                </a:schemeClr>
              </a:solidFill>
            </a:endParaRPr>
          </a:p>
        </p:txBody>
      </p:sp>
      <p:sp>
        <p:nvSpPr>
          <p:cNvPr id="3" name="Rectangle 2">
            <a:extLst>
              <a:ext uri="{FF2B5EF4-FFF2-40B4-BE49-F238E27FC236}">
                <a16:creationId xmlns:a16="http://schemas.microsoft.com/office/drawing/2014/main" id="{F278E5B1-64A2-BEDF-7B16-8167E2D4B064}"/>
              </a:ext>
            </a:extLst>
          </p:cNvPr>
          <p:cNvSpPr/>
          <p:nvPr/>
        </p:nvSpPr>
        <p:spPr>
          <a:xfrm rot="16200000">
            <a:off x="7666188" y="1573624"/>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CAFD87BD-BE0D-EF3D-B193-051FDC1F3689}"/>
              </a:ext>
            </a:extLst>
          </p:cNvPr>
          <p:cNvSpPr/>
          <p:nvPr/>
        </p:nvSpPr>
        <p:spPr>
          <a:xfrm rot="16200000">
            <a:off x="7878054" y="2620760"/>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5D56EE8C-1B81-980C-1194-A252B947440C}"/>
              </a:ext>
            </a:extLst>
          </p:cNvPr>
          <p:cNvSpPr/>
          <p:nvPr/>
        </p:nvSpPr>
        <p:spPr>
          <a:xfrm rot="16200000">
            <a:off x="7666188" y="3704767"/>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8C4EDB7A-5B64-E306-1A9A-37065431DE2A}"/>
              </a:ext>
            </a:extLst>
          </p:cNvPr>
          <p:cNvCxnSpPr>
            <a:cxnSpLocks/>
          </p:cNvCxnSpPr>
          <p:nvPr/>
        </p:nvCxnSpPr>
        <p:spPr>
          <a:xfrm>
            <a:off x="8707902" y="126837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040E8199-5F07-6674-B3DA-1BC0A0AF7FC7}"/>
              </a:ext>
            </a:extLst>
          </p:cNvPr>
          <p:cNvSpPr txBox="1">
            <a:spLocks/>
          </p:cNvSpPr>
          <p:nvPr/>
        </p:nvSpPr>
        <p:spPr>
          <a:xfrm>
            <a:off x="8038861" y="100068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 Frame index</a:t>
            </a:r>
          </a:p>
        </p:txBody>
      </p:sp>
      <p:sp>
        <p:nvSpPr>
          <p:cNvPr id="8" name="Chỗ dành sẵn cho Văn bản 1">
            <a:extLst>
              <a:ext uri="{FF2B5EF4-FFF2-40B4-BE49-F238E27FC236}">
                <a16:creationId xmlns:a16="http://schemas.microsoft.com/office/drawing/2014/main" id="{ADB71464-34DC-BCC8-D763-A957621EC140}"/>
              </a:ext>
            </a:extLst>
          </p:cNvPr>
          <p:cNvSpPr txBox="1">
            <a:spLocks/>
          </p:cNvSpPr>
          <p:nvPr/>
        </p:nvSpPr>
        <p:spPr>
          <a:xfrm>
            <a:off x="8513875" y="1153423"/>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9" name="Chỗ dành sẵn cho Văn bản 1">
            <a:extLst>
              <a:ext uri="{FF2B5EF4-FFF2-40B4-BE49-F238E27FC236}">
                <a16:creationId xmlns:a16="http://schemas.microsoft.com/office/drawing/2014/main" id="{FA16128C-20A3-74BD-8BDE-A128F4D3FA2A}"/>
              </a:ext>
            </a:extLst>
          </p:cNvPr>
          <p:cNvSpPr txBox="1">
            <a:spLocks/>
          </p:cNvSpPr>
          <p:nvPr/>
        </p:nvSpPr>
        <p:spPr>
          <a:xfrm>
            <a:off x="4384671" y="2410827"/>
            <a:ext cx="3184385"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solidFill>
                  <a:schemeClr val="bg1">
                    <a:lumMod val="50000"/>
                  </a:schemeClr>
                </a:solidFill>
              </a:rPr>
              <a:t>This funcion aims to find what frame that the pressure sequence come back to zero sequence. This point can be end of stance phase or end of mid swing phase</a:t>
            </a:r>
          </a:p>
        </p:txBody>
      </p:sp>
      <p:cxnSp>
        <p:nvCxnSpPr>
          <p:cNvPr id="10" name="Straight Arrow Connector 9">
            <a:extLst>
              <a:ext uri="{FF2B5EF4-FFF2-40B4-BE49-F238E27FC236}">
                <a16:creationId xmlns:a16="http://schemas.microsoft.com/office/drawing/2014/main" id="{BB51240B-DF1F-5753-7FA9-6C09DF5A3D90}"/>
              </a:ext>
            </a:extLst>
          </p:cNvPr>
          <p:cNvCxnSpPr>
            <a:cxnSpLocks/>
          </p:cNvCxnSpPr>
          <p:nvPr/>
        </p:nvCxnSpPr>
        <p:spPr>
          <a:xfrm flipV="1">
            <a:off x="7353517" y="2142060"/>
            <a:ext cx="572163" cy="153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hỗ dành sẵn cho Văn bản 1">
            <a:extLst>
              <a:ext uri="{FF2B5EF4-FFF2-40B4-BE49-F238E27FC236}">
                <a16:creationId xmlns:a16="http://schemas.microsoft.com/office/drawing/2014/main" id="{EA1C0901-B91D-70DE-95DB-A69D2FA56B47}"/>
              </a:ext>
            </a:extLst>
          </p:cNvPr>
          <p:cNvSpPr txBox="1">
            <a:spLocks/>
          </p:cNvSpPr>
          <p:nvPr/>
        </p:nvSpPr>
        <p:spPr>
          <a:xfrm>
            <a:off x="-65206" y="22454"/>
            <a:ext cx="5572708"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1: Find value come back from pressure to zero</a:t>
            </a:r>
            <a:r>
              <a:rPr lang="en-US" dirty="0">
                <a:solidFill>
                  <a:schemeClr val="bg1">
                    <a:lumMod val="50000"/>
                  </a:schemeClr>
                </a:solidFill>
              </a:rPr>
              <a:t> : </a:t>
            </a:r>
            <a:r>
              <a:rPr lang="en-US" dirty="0" err="1">
                <a:solidFill>
                  <a:schemeClr val="bg1">
                    <a:lumMod val="50000"/>
                  </a:schemeClr>
                </a:solidFill>
              </a:rPr>
              <a:t>find_zero_seg</a:t>
            </a:r>
            <a:r>
              <a:rPr lang="vi-VN" dirty="0">
                <a:solidFill>
                  <a:schemeClr val="bg1">
                    <a:lumMod val="50000"/>
                  </a:schemeClr>
                </a:solidFill>
              </a:rPr>
              <a:t> </a:t>
            </a:r>
          </a:p>
        </p:txBody>
      </p:sp>
      <p:cxnSp>
        <p:nvCxnSpPr>
          <p:cNvPr id="16" name="Straight Arrow Connector 15">
            <a:extLst>
              <a:ext uri="{FF2B5EF4-FFF2-40B4-BE49-F238E27FC236}">
                <a16:creationId xmlns:a16="http://schemas.microsoft.com/office/drawing/2014/main" id="{AD879E66-601E-8D46-489E-2A6D0B828409}"/>
              </a:ext>
            </a:extLst>
          </p:cNvPr>
          <p:cNvCxnSpPr>
            <a:cxnSpLocks/>
          </p:cNvCxnSpPr>
          <p:nvPr/>
        </p:nvCxnSpPr>
        <p:spPr>
          <a:xfrm>
            <a:off x="7399981" y="2309814"/>
            <a:ext cx="545645" cy="1944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34B4AC-32F0-ADF8-BFA8-D02486906FC1}"/>
              </a:ext>
            </a:extLst>
          </p:cNvPr>
          <p:cNvCxnSpPr>
            <a:cxnSpLocks/>
          </p:cNvCxnSpPr>
          <p:nvPr/>
        </p:nvCxnSpPr>
        <p:spPr>
          <a:xfrm>
            <a:off x="7399981" y="2276728"/>
            <a:ext cx="765287" cy="877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BE9248-D2E6-4C89-32AA-4819C50EC916}"/>
              </a:ext>
            </a:extLst>
          </p:cNvPr>
          <p:cNvSpPr txBox="1"/>
          <p:nvPr/>
        </p:nvSpPr>
        <p:spPr>
          <a:xfrm>
            <a:off x="5733703" y="1679557"/>
            <a:ext cx="1797253" cy="276999"/>
          </a:xfrm>
          <a:prstGeom prst="rect">
            <a:avLst/>
          </a:prstGeom>
          <a:noFill/>
        </p:spPr>
        <p:txBody>
          <a:bodyPr wrap="square">
            <a:spAutoFit/>
          </a:bodyPr>
          <a:lstStyle/>
          <a:p>
            <a:r>
              <a:rPr lang="vi-VN" sz="1200" dirty="0">
                <a:solidFill>
                  <a:schemeClr val="bg1">
                    <a:lumMod val="50000"/>
                  </a:schemeClr>
                </a:solidFill>
                <a:latin typeface="Cairo"/>
              </a:rPr>
              <a:t>frame</a:t>
            </a:r>
            <a:r>
              <a:rPr lang="en-US" sz="1200" dirty="0">
                <a:solidFill>
                  <a:schemeClr val="bg1">
                    <a:lumMod val="50000"/>
                  </a:schemeClr>
                </a:solidFill>
                <a:latin typeface="Cairo"/>
              </a:rPr>
              <a:t>_</a:t>
            </a:r>
            <a:r>
              <a:rPr lang="vi-VN" sz="1200" dirty="0">
                <a:solidFill>
                  <a:schemeClr val="bg1">
                    <a:lumMod val="50000"/>
                  </a:schemeClr>
                </a:solidFill>
                <a:latin typeface="Cairo"/>
              </a:rPr>
              <a:t>end_pressure</a:t>
            </a:r>
            <a:endParaRPr lang="en-US" sz="1200" dirty="0">
              <a:latin typeface="Cairo"/>
            </a:endParaRPr>
          </a:p>
        </p:txBody>
      </p:sp>
      <p:cxnSp>
        <p:nvCxnSpPr>
          <p:cNvPr id="12" name="Straight Arrow Connector 11">
            <a:extLst>
              <a:ext uri="{FF2B5EF4-FFF2-40B4-BE49-F238E27FC236}">
                <a16:creationId xmlns:a16="http://schemas.microsoft.com/office/drawing/2014/main" id="{131FDE06-84C2-86F7-4194-4767A07AA82F}"/>
              </a:ext>
            </a:extLst>
          </p:cNvPr>
          <p:cNvCxnSpPr>
            <a:cxnSpLocks/>
          </p:cNvCxnSpPr>
          <p:nvPr/>
        </p:nvCxnSpPr>
        <p:spPr>
          <a:xfrm flipV="1">
            <a:off x="7358873" y="1294352"/>
            <a:ext cx="576604" cy="53149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C26A88-368E-9E33-7E3C-66494C10E5C2}"/>
              </a:ext>
            </a:extLst>
          </p:cNvPr>
          <p:cNvCxnSpPr>
            <a:cxnSpLocks/>
          </p:cNvCxnSpPr>
          <p:nvPr/>
        </p:nvCxnSpPr>
        <p:spPr>
          <a:xfrm>
            <a:off x="7343765" y="1844091"/>
            <a:ext cx="778999" cy="4657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91108D-C2D1-6786-44F7-A247614EC36D}"/>
              </a:ext>
            </a:extLst>
          </p:cNvPr>
          <p:cNvCxnSpPr>
            <a:cxnSpLocks/>
            <a:endCxn id="5" idx="3"/>
          </p:cNvCxnSpPr>
          <p:nvPr/>
        </p:nvCxnSpPr>
        <p:spPr>
          <a:xfrm>
            <a:off x="7358873" y="1843500"/>
            <a:ext cx="735190" cy="15393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73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3D14-F5F8-2134-028F-3EB8139023FC}"/>
            </a:ext>
          </a:extLst>
        </p:cNvPr>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894700F3-C4C0-BA71-86B9-7EB4F3445B26}"/>
              </a:ext>
            </a:extLst>
          </p:cNvPr>
          <p:cNvSpPr txBox="1">
            <a:spLocks/>
          </p:cNvSpPr>
          <p:nvPr/>
        </p:nvSpPr>
        <p:spPr>
          <a:xfrm>
            <a:off x="4359088" y="335309"/>
            <a:ext cx="4129421" cy="1058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i="1" dirty="0">
                <a:solidFill>
                  <a:schemeClr val="bg1">
                    <a:lumMod val="50000"/>
                  </a:schemeClr>
                </a:solidFill>
              </a:rPr>
              <a:t>Input : </a:t>
            </a:r>
          </a:p>
          <a:p>
            <a:r>
              <a:rPr lang="vi-VN" sz="1200" dirty="0">
                <a:solidFill>
                  <a:schemeClr val="bg1">
                    <a:lumMod val="50000"/>
                  </a:schemeClr>
                </a:solidFill>
              </a:rPr>
              <a:t>pressure : array of column of pressure</a:t>
            </a:r>
          </a:p>
          <a:p>
            <a:r>
              <a:rPr lang="vi-VN" sz="1200" dirty="0">
                <a:solidFill>
                  <a:schemeClr val="bg1">
                    <a:lumMod val="50000"/>
                  </a:schemeClr>
                </a:solidFill>
              </a:rPr>
              <a:t>frame</a:t>
            </a:r>
            <a:r>
              <a:rPr lang="en-US" sz="1200" dirty="0">
                <a:solidFill>
                  <a:schemeClr val="bg1">
                    <a:lumMod val="50000"/>
                  </a:schemeClr>
                </a:solidFill>
              </a:rPr>
              <a:t>_</a:t>
            </a:r>
            <a:r>
              <a:rPr lang="vi-VN" sz="1200" dirty="0">
                <a:solidFill>
                  <a:schemeClr val="bg1">
                    <a:lumMod val="50000"/>
                  </a:schemeClr>
                </a:solidFill>
              </a:rPr>
              <a:t>end_pressure: last frame of pressure </a:t>
            </a:r>
            <a:r>
              <a:rPr lang="en-US" sz="1200" dirty="0">
                <a:solidFill>
                  <a:schemeClr val="bg1">
                    <a:lumMod val="50000"/>
                  </a:schemeClr>
                </a:solidFill>
              </a:rPr>
              <a:t>sequence </a:t>
            </a:r>
            <a:endParaRPr lang="vi-VN" sz="1200" dirty="0">
              <a:solidFill>
                <a:schemeClr val="bg1">
                  <a:lumMod val="50000"/>
                </a:schemeClr>
              </a:solidFill>
            </a:endParaRPr>
          </a:p>
          <a:p>
            <a:pPr marL="139700" indent="0">
              <a:buNone/>
            </a:pPr>
            <a:r>
              <a:rPr lang="vi-VN" sz="1200" i="1" dirty="0">
                <a:solidFill>
                  <a:schemeClr val="bg1">
                    <a:lumMod val="50000"/>
                  </a:schemeClr>
                </a:solidFill>
              </a:rPr>
              <a:t>Output: </a:t>
            </a:r>
          </a:p>
          <a:p>
            <a:r>
              <a:rPr lang="vi-VN" sz="1200" dirty="0">
                <a:solidFill>
                  <a:schemeClr val="bg1">
                    <a:lumMod val="50000"/>
                  </a:schemeClr>
                </a:solidFill>
              </a:rPr>
              <a:t>The l</a:t>
            </a:r>
            <a:r>
              <a:rPr lang="en-US" sz="1200" dirty="0" err="1">
                <a:solidFill>
                  <a:schemeClr val="bg1">
                    <a:lumMod val="50000"/>
                  </a:schemeClr>
                </a:solidFill>
              </a:rPr>
              <a:t>ast</a:t>
            </a:r>
            <a:r>
              <a:rPr lang="en-US" sz="1200" dirty="0">
                <a:solidFill>
                  <a:schemeClr val="bg1">
                    <a:lumMod val="50000"/>
                  </a:schemeClr>
                </a:solidFill>
              </a:rPr>
              <a:t> frame of </a:t>
            </a:r>
            <a:r>
              <a:rPr lang="vi-VN" sz="1200" dirty="0">
                <a:solidFill>
                  <a:schemeClr val="bg1">
                    <a:lumMod val="50000"/>
                  </a:schemeClr>
                </a:solidFill>
              </a:rPr>
              <a:t>zero</a:t>
            </a:r>
            <a:r>
              <a:rPr lang="en-US" sz="1200" dirty="0">
                <a:solidFill>
                  <a:schemeClr val="bg1">
                    <a:lumMod val="50000"/>
                  </a:schemeClr>
                </a:solidFill>
              </a:rPr>
              <a:t> sequence</a:t>
            </a:r>
            <a:endParaRPr lang="vi-VN" sz="1200" dirty="0">
              <a:solidFill>
                <a:schemeClr val="bg1">
                  <a:lumMod val="50000"/>
                </a:schemeClr>
              </a:solidFill>
            </a:endParaRPr>
          </a:p>
        </p:txBody>
      </p:sp>
      <p:sp>
        <p:nvSpPr>
          <p:cNvPr id="3" name="Rectangle 2">
            <a:extLst>
              <a:ext uri="{FF2B5EF4-FFF2-40B4-BE49-F238E27FC236}">
                <a16:creationId xmlns:a16="http://schemas.microsoft.com/office/drawing/2014/main" id="{4A49CE2C-AFB6-4118-DE07-AE88433EA772}"/>
              </a:ext>
            </a:extLst>
          </p:cNvPr>
          <p:cNvSpPr/>
          <p:nvPr/>
        </p:nvSpPr>
        <p:spPr>
          <a:xfrm rot="16200000">
            <a:off x="7666188" y="1573624"/>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061CE77-0AC1-604F-6D11-2008CA7A3E2A}"/>
              </a:ext>
            </a:extLst>
          </p:cNvPr>
          <p:cNvSpPr/>
          <p:nvPr/>
        </p:nvSpPr>
        <p:spPr>
          <a:xfrm rot="16200000">
            <a:off x="7878054" y="2620760"/>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E54C233F-6B35-451D-DDBE-DD0BFE3A4EE3}"/>
              </a:ext>
            </a:extLst>
          </p:cNvPr>
          <p:cNvSpPr/>
          <p:nvPr/>
        </p:nvSpPr>
        <p:spPr>
          <a:xfrm rot="16200000">
            <a:off x="7666188" y="3704767"/>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AC0BF41C-C1A0-1BB6-37D3-3EA1A3454A06}"/>
              </a:ext>
            </a:extLst>
          </p:cNvPr>
          <p:cNvCxnSpPr>
            <a:cxnSpLocks/>
          </p:cNvCxnSpPr>
          <p:nvPr/>
        </p:nvCxnSpPr>
        <p:spPr>
          <a:xfrm>
            <a:off x="8707902" y="126837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8EFF38F8-4BD8-B264-304E-118ED89AE1FA}"/>
              </a:ext>
            </a:extLst>
          </p:cNvPr>
          <p:cNvSpPr txBox="1">
            <a:spLocks/>
          </p:cNvSpPr>
          <p:nvPr/>
        </p:nvSpPr>
        <p:spPr>
          <a:xfrm>
            <a:off x="8038861" y="100068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 name="Chỗ dành sẵn cho Văn bản 1">
            <a:extLst>
              <a:ext uri="{FF2B5EF4-FFF2-40B4-BE49-F238E27FC236}">
                <a16:creationId xmlns:a16="http://schemas.microsoft.com/office/drawing/2014/main" id="{57EEE5FD-88A3-1A26-D380-4773FD178DF9}"/>
              </a:ext>
            </a:extLst>
          </p:cNvPr>
          <p:cNvSpPr txBox="1">
            <a:spLocks/>
          </p:cNvSpPr>
          <p:nvPr/>
        </p:nvSpPr>
        <p:spPr>
          <a:xfrm>
            <a:off x="8513875" y="1153423"/>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9" name="Chỗ dành sẵn cho Văn bản 1">
            <a:extLst>
              <a:ext uri="{FF2B5EF4-FFF2-40B4-BE49-F238E27FC236}">
                <a16:creationId xmlns:a16="http://schemas.microsoft.com/office/drawing/2014/main" id="{20A2EB4F-8CFF-B38B-1648-E9B18A76750A}"/>
              </a:ext>
            </a:extLst>
          </p:cNvPr>
          <p:cNvSpPr txBox="1">
            <a:spLocks/>
          </p:cNvSpPr>
          <p:nvPr/>
        </p:nvSpPr>
        <p:spPr>
          <a:xfrm>
            <a:off x="4334015" y="2348198"/>
            <a:ext cx="3184385" cy="993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solidFill>
                  <a:schemeClr val="bg1">
                    <a:lumMod val="50000"/>
                  </a:schemeClr>
                </a:solidFill>
              </a:rPr>
              <a:t>This funcion aims to find what frame that the zero sequence come back to pressure sequence. This point can be end of stance phase or end of mid swing phase</a:t>
            </a:r>
          </a:p>
        </p:txBody>
      </p:sp>
      <p:cxnSp>
        <p:nvCxnSpPr>
          <p:cNvPr id="10" name="Straight Arrow Connector 9">
            <a:extLst>
              <a:ext uri="{FF2B5EF4-FFF2-40B4-BE49-F238E27FC236}">
                <a16:creationId xmlns:a16="http://schemas.microsoft.com/office/drawing/2014/main" id="{5D1803C4-6095-B908-376D-F63E7A8E108D}"/>
              </a:ext>
            </a:extLst>
          </p:cNvPr>
          <p:cNvCxnSpPr>
            <a:cxnSpLocks/>
          </p:cNvCxnSpPr>
          <p:nvPr/>
        </p:nvCxnSpPr>
        <p:spPr>
          <a:xfrm flipV="1">
            <a:off x="7365253" y="1250723"/>
            <a:ext cx="560427" cy="1651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hỗ dành sẵn cho Văn bản 1">
            <a:extLst>
              <a:ext uri="{FF2B5EF4-FFF2-40B4-BE49-F238E27FC236}">
                <a16:creationId xmlns:a16="http://schemas.microsoft.com/office/drawing/2014/main" id="{47B13F6D-0BC9-7585-A95E-F635165E97C3}"/>
              </a:ext>
            </a:extLst>
          </p:cNvPr>
          <p:cNvSpPr txBox="1">
            <a:spLocks/>
          </p:cNvSpPr>
          <p:nvPr/>
        </p:nvSpPr>
        <p:spPr>
          <a:xfrm>
            <a:off x="-65207" y="22454"/>
            <a:ext cx="5829631"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2: Find value come back from zero to pressure</a:t>
            </a:r>
            <a:r>
              <a:rPr lang="en-US" dirty="0">
                <a:solidFill>
                  <a:schemeClr val="bg1">
                    <a:lumMod val="50000"/>
                  </a:schemeClr>
                </a:solidFill>
              </a:rPr>
              <a:t>: </a:t>
            </a:r>
            <a:r>
              <a:rPr lang="en-US" dirty="0" err="1">
                <a:solidFill>
                  <a:schemeClr val="bg1">
                    <a:lumMod val="50000"/>
                  </a:schemeClr>
                </a:solidFill>
              </a:rPr>
              <a:t>find_pres_seg</a:t>
            </a:r>
            <a:r>
              <a:rPr lang="vi-VN" dirty="0">
                <a:solidFill>
                  <a:schemeClr val="bg1">
                    <a:lumMod val="50000"/>
                  </a:schemeClr>
                </a:solidFill>
              </a:rPr>
              <a:t> </a:t>
            </a:r>
          </a:p>
        </p:txBody>
      </p:sp>
      <p:cxnSp>
        <p:nvCxnSpPr>
          <p:cNvPr id="16" name="Straight Arrow Connector 15">
            <a:extLst>
              <a:ext uri="{FF2B5EF4-FFF2-40B4-BE49-F238E27FC236}">
                <a16:creationId xmlns:a16="http://schemas.microsoft.com/office/drawing/2014/main" id="{1E237578-379B-0830-717F-E0F4309788AE}"/>
              </a:ext>
            </a:extLst>
          </p:cNvPr>
          <p:cNvCxnSpPr>
            <a:cxnSpLocks/>
          </p:cNvCxnSpPr>
          <p:nvPr/>
        </p:nvCxnSpPr>
        <p:spPr>
          <a:xfrm>
            <a:off x="7365253" y="2932979"/>
            <a:ext cx="585793" cy="399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070D7F-015E-F5B4-AC3D-ECFDF23D62E8}"/>
              </a:ext>
            </a:extLst>
          </p:cNvPr>
          <p:cNvCxnSpPr>
            <a:cxnSpLocks/>
          </p:cNvCxnSpPr>
          <p:nvPr/>
        </p:nvCxnSpPr>
        <p:spPr>
          <a:xfrm flipV="1">
            <a:off x="7365253" y="2325062"/>
            <a:ext cx="761240" cy="611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8A8079-6A0E-4638-9DE2-D6875D0BBD48}"/>
              </a:ext>
            </a:extLst>
          </p:cNvPr>
          <p:cNvSpPr txBox="1"/>
          <p:nvPr/>
        </p:nvSpPr>
        <p:spPr>
          <a:xfrm>
            <a:off x="5764425" y="1687599"/>
            <a:ext cx="1797253" cy="276999"/>
          </a:xfrm>
          <a:prstGeom prst="rect">
            <a:avLst/>
          </a:prstGeom>
          <a:noFill/>
        </p:spPr>
        <p:txBody>
          <a:bodyPr wrap="square">
            <a:spAutoFit/>
          </a:bodyPr>
          <a:lstStyle/>
          <a:p>
            <a:r>
              <a:rPr lang="vi-VN" sz="1200" dirty="0">
                <a:solidFill>
                  <a:schemeClr val="bg1">
                    <a:lumMod val="50000"/>
                  </a:schemeClr>
                </a:solidFill>
                <a:latin typeface="Cairo"/>
              </a:rPr>
              <a:t>frame</a:t>
            </a:r>
            <a:r>
              <a:rPr lang="en-US" sz="1200" dirty="0">
                <a:solidFill>
                  <a:schemeClr val="bg1">
                    <a:lumMod val="50000"/>
                  </a:schemeClr>
                </a:solidFill>
                <a:latin typeface="Cairo"/>
              </a:rPr>
              <a:t>_</a:t>
            </a:r>
            <a:r>
              <a:rPr lang="vi-VN" sz="1200" dirty="0">
                <a:solidFill>
                  <a:schemeClr val="bg1">
                    <a:lumMod val="50000"/>
                  </a:schemeClr>
                </a:solidFill>
                <a:latin typeface="Cairo"/>
              </a:rPr>
              <a:t>end_pressure</a:t>
            </a:r>
            <a:endParaRPr lang="en-US" sz="1200" dirty="0">
              <a:latin typeface="Cairo"/>
            </a:endParaRPr>
          </a:p>
        </p:txBody>
      </p:sp>
      <p:cxnSp>
        <p:nvCxnSpPr>
          <p:cNvPr id="28" name="Straight Arrow Connector 27">
            <a:extLst>
              <a:ext uri="{FF2B5EF4-FFF2-40B4-BE49-F238E27FC236}">
                <a16:creationId xmlns:a16="http://schemas.microsoft.com/office/drawing/2014/main" id="{7D129015-BC39-3696-7153-07E7607DEF01}"/>
              </a:ext>
            </a:extLst>
          </p:cNvPr>
          <p:cNvCxnSpPr>
            <a:cxnSpLocks/>
          </p:cNvCxnSpPr>
          <p:nvPr/>
        </p:nvCxnSpPr>
        <p:spPr>
          <a:xfrm>
            <a:off x="7389595" y="1833887"/>
            <a:ext cx="561451" cy="2410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5DC9C2-E90A-9CE7-82EC-0A805B6B5662}"/>
              </a:ext>
            </a:extLst>
          </p:cNvPr>
          <p:cNvCxnSpPr>
            <a:cxnSpLocks/>
          </p:cNvCxnSpPr>
          <p:nvPr/>
        </p:nvCxnSpPr>
        <p:spPr>
          <a:xfrm>
            <a:off x="7374487" y="1852133"/>
            <a:ext cx="789090" cy="132009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6F1F0-4262-E230-E20F-5A450034E5F9}"/>
              </a:ext>
            </a:extLst>
          </p:cNvPr>
          <p:cNvCxnSpPr>
            <a:cxnSpLocks/>
          </p:cNvCxnSpPr>
          <p:nvPr/>
        </p:nvCxnSpPr>
        <p:spPr>
          <a:xfrm>
            <a:off x="7389595" y="1851542"/>
            <a:ext cx="561451" cy="23870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Chỗ dành sẵn cho Văn bản 1">
            <a:extLst>
              <a:ext uri="{FF2B5EF4-FFF2-40B4-BE49-F238E27FC236}">
                <a16:creationId xmlns:a16="http://schemas.microsoft.com/office/drawing/2014/main" id="{9CF6B351-1471-2765-C515-993E4DDF1BF1}"/>
              </a:ext>
            </a:extLst>
          </p:cNvPr>
          <p:cNvSpPr txBox="1">
            <a:spLocks/>
          </p:cNvSpPr>
          <p:nvPr/>
        </p:nvSpPr>
        <p:spPr>
          <a:xfrm>
            <a:off x="-540728" y="2028926"/>
            <a:ext cx="4559834"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i="1" dirty="0">
                <a:solidFill>
                  <a:schemeClr val="bg1">
                    <a:lumMod val="50000"/>
                  </a:schemeClr>
                </a:solidFill>
              </a:rPr>
              <a:t>The structure is inverted </a:t>
            </a:r>
          </a:p>
          <a:p>
            <a:pPr marL="139700" indent="0" algn="ctr">
              <a:buFont typeface="Montserrat"/>
              <a:buNone/>
            </a:pPr>
            <a:r>
              <a:rPr lang="vi-VN" i="1" dirty="0">
                <a:solidFill>
                  <a:schemeClr val="bg1">
                    <a:lumMod val="50000"/>
                  </a:schemeClr>
                </a:solidFill>
              </a:rPr>
              <a:t>with Function 1</a:t>
            </a:r>
          </a:p>
        </p:txBody>
      </p:sp>
    </p:spTree>
    <p:extLst>
      <p:ext uri="{BB962C8B-B14F-4D97-AF65-F5344CB8AC3E}">
        <p14:creationId xmlns:p14="http://schemas.microsoft.com/office/powerpoint/2010/main" val="282456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7CFED-08A8-4F4D-5964-085124B8208E}"/>
            </a:ext>
          </a:extLst>
        </p:cNvPr>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127F7D40-2E64-F690-6B88-2D0D2A63A62D}"/>
              </a:ext>
            </a:extLst>
          </p:cNvPr>
          <p:cNvCxnSpPr>
            <a:cxnSpLocks/>
            <a:stCxn id="38" idx="4"/>
            <a:endCxn id="81" idx="0"/>
          </p:cNvCxnSpPr>
          <p:nvPr/>
        </p:nvCxnSpPr>
        <p:spPr>
          <a:xfrm>
            <a:off x="1447777" y="400385"/>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81BF67B-304D-2290-4353-2D0795076378}"/>
              </a:ext>
            </a:extLst>
          </p:cNvPr>
          <p:cNvSpPr/>
          <p:nvPr/>
        </p:nvSpPr>
        <p:spPr>
          <a:xfrm>
            <a:off x="1071339" y="108377"/>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cxnSp>
        <p:nvCxnSpPr>
          <p:cNvPr id="150" name="Straight Arrow Connector 149">
            <a:extLst>
              <a:ext uri="{FF2B5EF4-FFF2-40B4-BE49-F238E27FC236}">
                <a16:creationId xmlns:a16="http://schemas.microsoft.com/office/drawing/2014/main" id="{80D2F4E2-8048-0903-75C6-E574A25A43D3}"/>
              </a:ext>
            </a:extLst>
          </p:cNvPr>
          <p:cNvCxnSpPr>
            <a:cxnSpLocks/>
            <a:stCxn id="12" idx="2"/>
            <a:endCxn id="15" idx="0"/>
          </p:cNvCxnSpPr>
          <p:nvPr/>
        </p:nvCxnSpPr>
        <p:spPr>
          <a:xfrm>
            <a:off x="1447777" y="2219602"/>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A66C1E9B-E46C-F2B9-8F67-D9B650361051}"/>
              </a:ext>
            </a:extLst>
          </p:cNvPr>
          <p:cNvSpPr/>
          <p:nvPr/>
        </p:nvSpPr>
        <p:spPr>
          <a:xfrm>
            <a:off x="505410" y="628408"/>
            <a:ext cx="1884735" cy="312771"/>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-1</a:t>
            </a:r>
            <a:endParaRPr lang="en-US" sz="1000" dirty="0">
              <a:solidFill>
                <a:schemeClr val="bg1">
                  <a:lumMod val="50000"/>
                </a:schemeClr>
              </a:solidFill>
            </a:endParaRPr>
          </a:p>
        </p:txBody>
      </p:sp>
      <p:cxnSp>
        <p:nvCxnSpPr>
          <p:cNvPr id="97" name="Straight Arrow Connector 96">
            <a:extLst>
              <a:ext uri="{FF2B5EF4-FFF2-40B4-BE49-F238E27FC236}">
                <a16:creationId xmlns:a16="http://schemas.microsoft.com/office/drawing/2014/main" id="{AB1459FC-558C-57BF-BA41-484FE16EC0F5}"/>
              </a:ext>
            </a:extLst>
          </p:cNvPr>
          <p:cNvCxnSpPr>
            <a:cxnSpLocks/>
            <a:stCxn id="81" idx="2"/>
            <a:endCxn id="10" idx="0"/>
          </p:cNvCxnSpPr>
          <p:nvPr/>
        </p:nvCxnSpPr>
        <p:spPr>
          <a:xfrm flipH="1">
            <a:off x="1447777" y="941179"/>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4A4CDA4-DB29-F606-52D2-41916721F20B}"/>
              </a:ext>
            </a:extLst>
          </p:cNvPr>
          <p:cNvCxnSpPr>
            <a:cxnSpLocks/>
            <a:stCxn id="10" idx="2"/>
            <a:endCxn id="12" idx="0"/>
          </p:cNvCxnSpPr>
          <p:nvPr/>
        </p:nvCxnSpPr>
        <p:spPr>
          <a:xfrm>
            <a:off x="1447777" y="1649315"/>
            <a:ext cx="0"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B229231-DBE1-662F-DA00-1E4C47F2C26F}"/>
              </a:ext>
            </a:extLst>
          </p:cNvPr>
          <p:cNvCxnSpPr>
            <a:cxnSpLocks/>
            <a:stCxn id="16" idx="3"/>
            <a:endCxn id="79" idx="1"/>
          </p:cNvCxnSpPr>
          <p:nvPr/>
        </p:nvCxnSpPr>
        <p:spPr>
          <a:xfrm>
            <a:off x="2390144" y="3149105"/>
            <a:ext cx="543755" cy="39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D1E02DC-EB88-00D8-8445-FB271C98CB56}"/>
              </a:ext>
            </a:extLst>
          </p:cNvPr>
          <p:cNvCxnSpPr>
            <a:cxnSpLocks/>
            <a:stCxn id="19" idx="2"/>
            <a:endCxn id="20" idx="0"/>
          </p:cNvCxnSpPr>
          <p:nvPr/>
        </p:nvCxnSpPr>
        <p:spPr>
          <a:xfrm flipH="1">
            <a:off x="1447777" y="3850584"/>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65BF7EA1-560C-5D32-62E9-FDD935F0A923}"/>
              </a:ext>
            </a:extLst>
          </p:cNvPr>
          <p:cNvSpPr/>
          <p:nvPr/>
        </p:nvSpPr>
        <p:spPr>
          <a:xfrm>
            <a:off x="1071339" y="4669523"/>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End</a:t>
            </a:r>
            <a:endParaRPr lang="en-US" sz="1200" dirty="0">
              <a:solidFill>
                <a:schemeClr val="bg1">
                  <a:lumMod val="50000"/>
                </a:schemeClr>
              </a:solidFill>
            </a:endParaRPr>
          </a:p>
        </p:txBody>
      </p:sp>
      <p:sp>
        <p:nvSpPr>
          <p:cNvPr id="10" name="Rectangle 9">
            <a:extLst>
              <a:ext uri="{FF2B5EF4-FFF2-40B4-BE49-F238E27FC236}">
                <a16:creationId xmlns:a16="http://schemas.microsoft.com/office/drawing/2014/main" id="{E81A0453-DA22-8940-746E-37E94B1F8755}"/>
              </a:ext>
            </a:extLst>
          </p:cNvPr>
          <p:cNvSpPr/>
          <p:nvPr/>
        </p:nvSpPr>
        <p:spPr>
          <a:xfrm>
            <a:off x="238603" y="1169202"/>
            <a:ext cx="2418348" cy="4801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while left_</a:t>
            </a:r>
            <a:r>
              <a:rPr lang="vi-VN" sz="1000" dirty="0">
                <a:solidFill>
                  <a:schemeClr val="bg1">
                    <a:lumMod val="50000"/>
                  </a:schemeClr>
                </a:solidFill>
              </a:rPr>
              <a:t>pressure</a:t>
            </a:r>
            <a:r>
              <a:rPr lang="en-US" sz="1000" dirty="0">
                <a:solidFill>
                  <a:schemeClr val="bg1">
                    <a:lumMod val="50000"/>
                  </a:schemeClr>
                </a:solidFill>
              </a:rPr>
              <a:t>[</a:t>
            </a:r>
            <a:r>
              <a:rPr lang="vi-VN" sz="1000" dirty="0">
                <a:solidFill>
                  <a:schemeClr val="bg1">
                    <a:lumMod val="50000"/>
                  </a:schemeClr>
                </a:solidFill>
              </a:rPr>
              <a:t>now_frame</a:t>
            </a:r>
            <a:r>
              <a:rPr lang="en-US" sz="1000" dirty="0">
                <a:solidFill>
                  <a:schemeClr val="bg1">
                    <a:lumMod val="50000"/>
                  </a:schemeClr>
                </a:solidFill>
              </a:rPr>
              <a:t>] == 0 and right_</a:t>
            </a:r>
            <a:r>
              <a:rPr lang="vi-VN" sz="1000" dirty="0">
                <a:solidFill>
                  <a:schemeClr val="bg1">
                    <a:lumMod val="50000"/>
                  </a:schemeClr>
                </a:solidFill>
              </a:rPr>
              <a:t> pressure</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 ==0</a:t>
            </a:r>
          </a:p>
        </p:txBody>
      </p:sp>
      <p:sp>
        <p:nvSpPr>
          <p:cNvPr id="12" name="Rectangle: Rounded Corners 11">
            <a:extLst>
              <a:ext uri="{FF2B5EF4-FFF2-40B4-BE49-F238E27FC236}">
                <a16:creationId xmlns:a16="http://schemas.microsoft.com/office/drawing/2014/main" id="{92B31346-FB8B-9D30-A95B-FA37D84F4AB6}"/>
              </a:ext>
            </a:extLst>
          </p:cNvPr>
          <p:cNvSpPr/>
          <p:nvPr/>
        </p:nvSpPr>
        <p:spPr>
          <a:xfrm>
            <a:off x="788606" y="1877338"/>
            <a:ext cx="1318342" cy="342264"/>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now_frame += 1</a:t>
            </a:r>
            <a:endParaRPr lang="en-US" sz="1000" dirty="0">
              <a:solidFill>
                <a:schemeClr val="bg1">
                  <a:lumMod val="50000"/>
                </a:schemeClr>
              </a:solidFill>
            </a:endParaRPr>
          </a:p>
        </p:txBody>
      </p:sp>
      <p:sp>
        <p:nvSpPr>
          <p:cNvPr id="15" name="Rectangle 14">
            <a:extLst>
              <a:ext uri="{FF2B5EF4-FFF2-40B4-BE49-F238E27FC236}">
                <a16:creationId xmlns:a16="http://schemas.microsoft.com/office/drawing/2014/main" id="{B6DA046C-0286-4370-588F-9B5AC89A817B}"/>
              </a:ext>
            </a:extLst>
          </p:cNvPr>
          <p:cNvSpPr/>
          <p:nvPr/>
        </p:nvSpPr>
        <p:spPr>
          <a:xfrm>
            <a:off x="567352" y="2447625"/>
            <a:ext cx="1760851" cy="29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left_</a:t>
            </a:r>
            <a:r>
              <a:rPr lang="vi-VN" sz="1000" dirty="0">
                <a:solidFill>
                  <a:schemeClr val="bg1">
                    <a:lumMod val="50000"/>
                  </a:schemeClr>
                </a:solidFill>
              </a:rPr>
              <a:t>pres</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a:t>
            </a:r>
            <a:r>
              <a:rPr lang="vi-VN" sz="1000" dirty="0">
                <a:solidFill>
                  <a:schemeClr val="bg1">
                    <a:lumMod val="50000"/>
                  </a:schemeClr>
                </a:solidFill>
              </a:rPr>
              <a:t> </a:t>
            </a:r>
            <a:r>
              <a:rPr lang="en-US" sz="1000" dirty="0">
                <a:solidFill>
                  <a:schemeClr val="bg1">
                    <a:lumMod val="50000"/>
                  </a:schemeClr>
                </a:solidFill>
              </a:rPr>
              <a:t>!=</a:t>
            </a:r>
            <a:r>
              <a:rPr lang="vi-VN" sz="1000" dirty="0">
                <a:solidFill>
                  <a:schemeClr val="bg1">
                    <a:lumMod val="50000"/>
                  </a:schemeClr>
                </a:solidFill>
              </a:rPr>
              <a:t> </a:t>
            </a:r>
            <a:r>
              <a:rPr lang="en-US" sz="1000" dirty="0">
                <a:solidFill>
                  <a:schemeClr val="bg1">
                    <a:lumMod val="50000"/>
                  </a:schemeClr>
                </a:solidFill>
              </a:rPr>
              <a:t>0</a:t>
            </a:r>
          </a:p>
        </p:txBody>
      </p:sp>
      <p:sp>
        <p:nvSpPr>
          <p:cNvPr id="16" name="Rectangle: Rounded Corners 15">
            <a:extLst>
              <a:ext uri="{FF2B5EF4-FFF2-40B4-BE49-F238E27FC236}">
                <a16:creationId xmlns:a16="http://schemas.microsoft.com/office/drawing/2014/main" id="{2B505E4B-B406-6E0D-6B9A-162749E7A9FB}"/>
              </a:ext>
            </a:extLst>
          </p:cNvPr>
          <p:cNvSpPr/>
          <p:nvPr/>
        </p:nvSpPr>
        <p:spPr>
          <a:xfrm>
            <a:off x="505410" y="2967657"/>
            <a:ext cx="1884734" cy="36289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0</a:t>
            </a:r>
            <a:endParaRPr lang="en-US" sz="1000" dirty="0">
              <a:solidFill>
                <a:schemeClr val="bg1">
                  <a:lumMod val="50000"/>
                </a:schemeClr>
              </a:solidFill>
            </a:endParaRPr>
          </a:p>
        </p:txBody>
      </p:sp>
      <p:sp>
        <p:nvSpPr>
          <p:cNvPr id="19" name="Rectangle 18">
            <a:extLst>
              <a:ext uri="{FF2B5EF4-FFF2-40B4-BE49-F238E27FC236}">
                <a16:creationId xmlns:a16="http://schemas.microsoft.com/office/drawing/2014/main" id="{288211ED-FC0A-7F0D-D7AF-8FD72DC7D4F9}"/>
              </a:ext>
            </a:extLst>
          </p:cNvPr>
          <p:cNvSpPr/>
          <p:nvPr/>
        </p:nvSpPr>
        <p:spPr>
          <a:xfrm>
            <a:off x="567352" y="3558575"/>
            <a:ext cx="1760851" cy="29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right</a:t>
            </a:r>
            <a:r>
              <a:rPr lang="en-US" sz="1000" dirty="0">
                <a:solidFill>
                  <a:schemeClr val="bg1">
                    <a:lumMod val="50000"/>
                  </a:schemeClr>
                </a:solidFill>
              </a:rPr>
              <a:t>_</a:t>
            </a:r>
            <a:r>
              <a:rPr lang="vi-VN" sz="1000" dirty="0">
                <a:solidFill>
                  <a:schemeClr val="bg1">
                    <a:lumMod val="50000"/>
                  </a:schemeClr>
                </a:solidFill>
              </a:rPr>
              <a:t>pres</a:t>
            </a:r>
            <a:r>
              <a:rPr lang="en-US" sz="1000" dirty="0">
                <a:solidFill>
                  <a:schemeClr val="bg1">
                    <a:lumMod val="50000"/>
                  </a:schemeClr>
                </a:solidFill>
              </a:rPr>
              <a:t>[</a:t>
            </a:r>
            <a:r>
              <a:rPr lang="vi-VN" sz="1000" dirty="0">
                <a:solidFill>
                  <a:schemeClr val="bg1">
                    <a:lumMod val="50000"/>
                  </a:schemeClr>
                </a:solidFill>
              </a:rPr>
              <a:t>now</a:t>
            </a:r>
            <a:r>
              <a:rPr lang="en-US" sz="1000" dirty="0">
                <a:solidFill>
                  <a:schemeClr val="bg1">
                    <a:lumMod val="50000"/>
                  </a:schemeClr>
                </a:solidFill>
              </a:rPr>
              <a:t>_frame]</a:t>
            </a:r>
            <a:r>
              <a:rPr lang="vi-VN" sz="1000" dirty="0">
                <a:solidFill>
                  <a:schemeClr val="bg1">
                    <a:lumMod val="50000"/>
                  </a:schemeClr>
                </a:solidFill>
              </a:rPr>
              <a:t> </a:t>
            </a:r>
            <a:r>
              <a:rPr lang="en-US" sz="1000" dirty="0">
                <a:solidFill>
                  <a:schemeClr val="bg1">
                    <a:lumMod val="50000"/>
                  </a:schemeClr>
                </a:solidFill>
              </a:rPr>
              <a:t>!=</a:t>
            </a:r>
            <a:r>
              <a:rPr lang="vi-VN" sz="1000" dirty="0">
                <a:solidFill>
                  <a:schemeClr val="bg1">
                    <a:lumMod val="50000"/>
                  </a:schemeClr>
                </a:solidFill>
              </a:rPr>
              <a:t> </a:t>
            </a:r>
            <a:r>
              <a:rPr lang="en-US" sz="1000" dirty="0">
                <a:solidFill>
                  <a:schemeClr val="bg1">
                    <a:lumMod val="50000"/>
                  </a:schemeClr>
                </a:solidFill>
              </a:rPr>
              <a:t>0</a:t>
            </a:r>
          </a:p>
        </p:txBody>
      </p:sp>
      <p:sp>
        <p:nvSpPr>
          <p:cNvPr id="20" name="Rectangle: Rounded Corners 19">
            <a:extLst>
              <a:ext uri="{FF2B5EF4-FFF2-40B4-BE49-F238E27FC236}">
                <a16:creationId xmlns:a16="http://schemas.microsoft.com/office/drawing/2014/main" id="{D1C3FE21-0131-100D-BE43-180848FC09A0}"/>
              </a:ext>
            </a:extLst>
          </p:cNvPr>
          <p:cNvSpPr/>
          <p:nvPr/>
        </p:nvSpPr>
        <p:spPr>
          <a:xfrm>
            <a:off x="505410" y="4078607"/>
            <a:ext cx="1884734" cy="36289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check_start_left</a:t>
            </a:r>
            <a:r>
              <a:rPr lang="en-US" sz="1000" dirty="0">
                <a:solidFill>
                  <a:schemeClr val="bg1">
                    <a:lumMod val="50000"/>
                  </a:schemeClr>
                </a:solidFill>
              </a:rPr>
              <a:t>_</a:t>
            </a:r>
            <a:r>
              <a:rPr lang="vi-VN" sz="1000" dirty="0">
                <a:solidFill>
                  <a:schemeClr val="bg1">
                    <a:lumMod val="50000"/>
                  </a:schemeClr>
                </a:solidFill>
              </a:rPr>
              <a:t>or_</a:t>
            </a:r>
            <a:r>
              <a:rPr lang="en-US" sz="1000" dirty="0">
                <a:solidFill>
                  <a:schemeClr val="bg1">
                    <a:lumMod val="50000"/>
                  </a:schemeClr>
                </a:solidFill>
              </a:rPr>
              <a:t>right =</a:t>
            </a:r>
            <a:r>
              <a:rPr lang="vi-VN" sz="1000" dirty="0">
                <a:solidFill>
                  <a:schemeClr val="bg1">
                    <a:lumMod val="50000"/>
                  </a:schemeClr>
                </a:solidFill>
              </a:rPr>
              <a:t> 1</a:t>
            </a:r>
            <a:endParaRPr lang="en-US" sz="1000"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5E524080-30E6-502F-6246-39A8D2289863}"/>
              </a:ext>
            </a:extLst>
          </p:cNvPr>
          <p:cNvCxnSpPr>
            <a:cxnSpLocks/>
            <a:stCxn id="15" idx="2"/>
            <a:endCxn id="16" idx="0"/>
          </p:cNvCxnSpPr>
          <p:nvPr/>
        </p:nvCxnSpPr>
        <p:spPr>
          <a:xfrm flipH="1">
            <a:off x="1447777" y="2739634"/>
            <a:ext cx="1" cy="2280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9C7A9B-C273-3304-97EB-8AE6E797FEC9}"/>
              </a:ext>
            </a:extLst>
          </p:cNvPr>
          <p:cNvCxnSpPr>
            <a:cxnSpLocks/>
            <a:stCxn id="16" idx="2"/>
            <a:endCxn id="19" idx="0"/>
          </p:cNvCxnSpPr>
          <p:nvPr/>
        </p:nvCxnSpPr>
        <p:spPr>
          <a:xfrm>
            <a:off x="1447777" y="3330552"/>
            <a:ext cx="1" cy="2280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E07D82-591A-57A4-A9C8-0AA2A7D2FC1F}"/>
              </a:ext>
            </a:extLst>
          </p:cNvPr>
          <p:cNvCxnSpPr>
            <a:cxnSpLocks/>
            <a:stCxn id="20" idx="3"/>
            <a:endCxn id="88" idx="1"/>
          </p:cNvCxnSpPr>
          <p:nvPr/>
        </p:nvCxnSpPr>
        <p:spPr>
          <a:xfrm flipV="1">
            <a:off x="2390144" y="4253708"/>
            <a:ext cx="543755" cy="634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6CED6AF-BB55-9B68-C4E8-FD86C20A676D}"/>
              </a:ext>
            </a:extLst>
          </p:cNvPr>
          <p:cNvCxnSpPr>
            <a:cxnSpLocks/>
            <a:stCxn id="19" idx="1"/>
            <a:endCxn id="12" idx="1"/>
          </p:cNvCxnSpPr>
          <p:nvPr/>
        </p:nvCxnSpPr>
        <p:spPr>
          <a:xfrm rot="10800000" flipH="1">
            <a:off x="567352" y="2048470"/>
            <a:ext cx="221254" cy="1656110"/>
          </a:xfrm>
          <a:prstGeom prst="bentConnector3">
            <a:avLst>
              <a:gd name="adj1" fmla="val -10332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E5037D7A-5AEC-6E86-8A72-7CD7BE8E6624}"/>
              </a:ext>
            </a:extLst>
          </p:cNvPr>
          <p:cNvSpPr/>
          <p:nvPr/>
        </p:nvSpPr>
        <p:spPr>
          <a:xfrm>
            <a:off x="2933899" y="2896078"/>
            <a:ext cx="841031" cy="51403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Block A</a:t>
            </a:r>
            <a:endParaRPr lang="en-US" sz="1000" dirty="0">
              <a:solidFill>
                <a:schemeClr val="bg1">
                  <a:lumMod val="50000"/>
                </a:schemeClr>
              </a:solidFill>
            </a:endParaRPr>
          </a:p>
        </p:txBody>
      </p:sp>
      <p:sp>
        <p:nvSpPr>
          <p:cNvPr id="88" name="Rectangle: Rounded Corners 87">
            <a:extLst>
              <a:ext uri="{FF2B5EF4-FFF2-40B4-BE49-F238E27FC236}">
                <a16:creationId xmlns:a16="http://schemas.microsoft.com/office/drawing/2014/main" id="{4E854794-ACF5-6F36-861D-9EFD28C17BF1}"/>
              </a:ext>
            </a:extLst>
          </p:cNvPr>
          <p:cNvSpPr/>
          <p:nvPr/>
        </p:nvSpPr>
        <p:spPr>
          <a:xfrm>
            <a:off x="2933899" y="3996692"/>
            <a:ext cx="841031" cy="514031"/>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a:solidFill>
                  <a:schemeClr val="bg1">
                    <a:lumMod val="50000"/>
                  </a:schemeClr>
                </a:solidFill>
              </a:rPr>
              <a:t>Block B</a:t>
            </a:r>
            <a:endParaRPr lang="en-US" sz="1000" dirty="0">
              <a:solidFill>
                <a:schemeClr val="bg1">
                  <a:lumMod val="50000"/>
                </a:schemeClr>
              </a:solidFill>
            </a:endParaRPr>
          </a:p>
        </p:txBody>
      </p:sp>
      <p:cxnSp>
        <p:nvCxnSpPr>
          <p:cNvPr id="98" name="Connector: Elbow 97">
            <a:extLst>
              <a:ext uri="{FF2B5EF4-FFF2-40B4-BE49-F238E27FC236}">
                <a16:creationId xmlns:a16="http://schemas.microsoft.com/office/drawing/2014/main" id="{D92B6356-3DF9-03DF-B12E-DE0EF2957022}"/>
              </a:ext>
            </a:extLst>
          </p:cNvPr>
          <p:cNvCxnSpPr>
            <a:cxnSpLocks/>
          </p:cNvCxnSpPr>
          <p:nvPr/>
        </p:nvCxnSpPr>
        <p:spPr>
          <a:xfrm flipH="1">
            <a:off x="1824215" y="4176644"/>
            <a:ext cx="1920333" cy="642404"/>
          </a:xfrm>
          <a:prstGeom prst="bentConnector3">
            <a:avLst>
              <a:gd name="adj1" fmla="val -11904"/>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89FA035-0249-9D2C-E238-5F269A5C12C3}"/>
              </a:ext>
            </a:extLst>
          </p:cNvPr>
          <p:cNvCxnSpPr>
            <a:cxnSpLocks/>
            <a:stCxn id="79" idx="3"/>
            <a:endCxn id="140" idx="6"/>
          </p:cNvCxnSpPr>
          <p:nvPr/>
        </p:nvCxnSpPr>
        <p:spPr>
          <a:xfrm flipH="1">
            <a:off x="1824215" y="3153094"/>
            <a:ext cx="1950715" cy="1662433"/>
          </a:xfrm>
          <a:prstGeom prst="bentConnector3">
            <a:avLst>
              <a:gd name="adj1" fmla="val -991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2" name="Chỗ dành sẵn cho Văn bản 1">
            <a:extLst>
              <a:ext uri="{FF2B5EF4-FFF2-40B4-BE49-F238E27FC236}">
                <a16:creationId xmlns:a16="http://schemas.microsoft.com/office/drawing/2014/main" id="{3A90840B-F912-B8E7-C518-9C3637974ED4}"/>
              </a:ext>
            </a:extLst>
          </p:cNvPr>
          <p:cNvSpPr txBox="1">
            <a:spLocks/>
          </p:cNvSpPr>
          <p:nvPr/>
        </p:nvSpPr>
        <p:spPr>
          <a:xfrm>
            <a:off x="4071508" y="1474921"/>
            <a:ext cx="4952916" cy="993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a:buFont typeface="Courier New" panose="02070309020205020404" pitchFamily="49" charset="0"/>
              <a:buChar char="o"/>
            </a:pPr>
            <a:r>
              <a:rPr lang="en-US" sz="1200" dirty="0">
                <a:solidFill>
                  <a:schemeClr val="bg1">
                    <a:lumMod val="50000"/>
                  </a:schemeClr>
                </a:solidFill>
              </a:rPr>
              <a:t>This function aims to determine which foot starts first.</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If the Left foot starts first, it means the value in the left pressure column differs from 0 first. The flag </a:t>
            </a:r>
            <a:r>
              <a:rPr lang="en-US" sz="1200" dirty="0" err="1">
                <a:solidFill>
                  <a:schemeClr val="bg1">
                    <a:lumMod val="50000"/>
                  </a:schemeClr>
                </a:solidFill>
              </a:rPr>
              <a:t>check_start_left_or_right</a:t>
            </a:r>
            <a:r>
              <a:rPr lang="en-US" sz="1200" dirty="0">
                <a:solidFill>
                  <a:schemeClr val="bg1">
                    <a:lumMod val="50000"/>
                  </a:schemeClr>
                </a:solidFill>
              </a:rPr>
              <a:t> is set to 0, and then Block A is executed. </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Block A loops through each row in the Excel file, returning a list containing the stance, initial swing, mid swing, and terminal swing phases of each foot, and saves the results to another Excel file.</a:t>
            </a:r>
            <a:endParaRPr lang="vi-VN" sz="1200" dirty="0">
              <a:solidFill>
                <a:schemeClr val="bg1">
                  <a:lumMod val="50000"/>
                </a:schemeClr>
              </a:solidFill>
            </a:endParaRPr>
          </a:p>
          <a:p>
            <a:pPr>
              <a:buFont typeface="Courier New" panose="02070309020205020404" pitchFamily="49" charset="0"/>
              <a:buChar char="o"/>
            </a:pPr>
            <a:r>
              <a:rPr lang="en-US" sz="1200" dirty="0">
                <a:solidFill>
                  <a:schemeClr val="bg1">
                    <a:lumMod val="50000"/>
                  </a:schemeClr>
                </a:solidFill>
              </a:rPr>
              <a:t>Otherwise, if the Right foot starts first,</a:t>
            </a:r>
            <a:r>
              <a:rPr lang="vi-VN" sz="1200" dirty="0">
                <a:solidFill>
                  <a:schemeClr val="bg1">
                    <a:lumMod val="50000"/>
                  </a:schemeClr>
                </a:solidFill>
              </a:rPr>
              <a:t> </a:t>
            </a:r>
            <a:r>
              <a:rPr lang="en-US" sz="1200" dirty="0" err="1">
                <a:solidFill>
                  <a:schemeClr val="bg1">
                    <a:lumMod val="50000"/>
                  </a:schemeClr>
                </a:solidFill>
              </a:rPr>
              <a:t>check_start_left_or_right</a:t>
            </a:r>
            <a:r>
              <a:rPr lang="en-US" sz="1200" dirty="0">
                <a:solidFill>
                  <a:schemeClr val="bg1">
                    <a:lumMod val="50000"/>
                  </a:schemeClr>
                </a:solidFill>
              </a:rPr>
              <a:t> is set to 1, and Block B is executed.</a:t>
            </a:r>
            <a:r>
              <a:rPr lang="vi-VN" sz="1200" dirty="0">
                <a:solidFill>
                  <a:schemeClr val="bg1">
                    <a:lumMod val="50000"/>
                  </a:schemeClr>
                </a:solidFill>
              </a:rPr>
              <a:t> </a:t>
            </a:r>
          </a:p>
          <a:p>
            <a:pPr>
              <a:buFont typeface="Courier New" panose="02070309020205020404" pitchFamily="49" charset="0"/>
              <a:buChar char="o"/>
            </a:pPr>
            <a:r>
              <a:rPr lang="en-US" sz="1200" dirty="0">
                <a:solidFill>
                  <a:schemeClr val="bg1">
                    <a:lumMod val="50000"/>
                  </a:schemeClr>
                </a:solidFill>
              </a:rPr>
              <a:t>The difference between Block A and Block B is that Block A is designed for cases where the Left foot starts first, while Block B is designed for cases where the Right foot starts first.</a:t>
            </a:r>
            <a:endParaRPr lang="vi-VN" sz="1200" dirty="0">
              <a:solidFill>
                <a:schemeClr val="bg1">
                  <a:lumMod val="50000"/>
                </a:schemeClr>
              </a:solidFill>
            </a:endParaRPr>
          </a:p>
        </p:txBody>
      </p:sp>
      <p:sp>
        <p:nvSpPr>
          <p:cNvPr id="115" name="Chỗ dành sẵn cho Văn bản 1">
            <a:extLst>
              <a:ext uri="{FF2B5EF4-FFF2-40B4-BE49-F238E27FC236}">
                <a16:creationId xmlns:a16="http://schemas.microsoft.com/office/drawing/2014/main" id="{29A8034C-80DA-DFAE-FC65-F4D501069CB4}"/>
              </a:ext>
            </a:extLst>
          </p:cNvPr>
          <p:cNvSpPr txBox="1">
            <a:spLocks/>
          </p:cNvSpPr>
          <p:nvPr/>
        </p:nvSpPr>
        <p:spPr>
          <a:xfrm>
            <a:off x="3633150" y="0"/>
            <a:ext cx="5829631"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Function 3: Receive the phase information from MR file</a:t>
            </a:r>
          </a:p>
        </p:txBody>
      </p:sp>
    </p:spTree>
    <p:extLst>
      <p:ext uri="{BB962C8B-B14F-4D97-AF65-F5344CB8AC3E}">
        <p14:creationId xmlns:p14="http://schemas.microsoft.com/office/powerpoint/2010/main" val="317593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10EB-AF13-2B96-16B2-F266C5D25A19}"/>
            </a:ext>
          </a:extLst>
        </p:cNvPr>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81D7590B-79C4-5DF2-A48E-3479454D4E30}"/>
              </a:ext>
            </a:extLst>
          </p:cNvPr>
          <p:cNvSpPr/>
          <p:nvPr/>
        </p:nvSpPr>
        <p:spPr>
          <a:xfrm>
            <a:off x="77385" y="340723"/>
            <a:ext cx="5824134" cy="4756625"/>
          </a:xfrm>
          <a:prstGeom prst="roundRect">
            <a:avLst>
              <a:gd name="adj" fmla="val 3507"/>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bg1">
                    <a:lumMod val="50000"/>
                  </a:schemeClr>
                </a:solidFill>
              </a:rPr>
              <a:t> </a:t>
            </a:r>
            <a:endParaRPr lang="en-US" sz="1000" dirty="0">
              <a:solidFill>
                <a:schemeClr val="bg1">
                  <a:lumMod val="50000"/>
                </a:schemeClr>
              </a:solidFill>
            </a:endParaRPr>
          </a:p>
        </p:txBody>
      </p:sp>
      <p:cxnSp>
        <p:nvCxnSpPr>
          <p:cNvPr id="40" name="Straight Arrow Connector 39">
            <a:extLst>
              <a:ext uri="{FF2B5EF4-FFF2-40B4-BE49-F238E27FC236}">
                <a16:creationId xmlns:a16="http://schemas.microsoft.com/office/drawing/2014/main" id="{FB55E6D3-0EFC-6927-6654-73F6A880F49B}"/>
              </a:ext>
            </a:extLst>
          </p:cNvPr>
          <p:cNvCxnSpPr>
            <a:cxnSpLocks/>
            <a:stCxn id="38" idx="4"/>
            <a:endCxn id="81" idx="0"/>
          </p:cNvCxnSpPr>
          <p:nvPr/>
        </p:nvCxnSpPr>
        <p:spPr>
          <a:xfrm>
            <a:off x="1644572" y="738819"/>
            <a:ext cx="1"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5E5B2E3-6C03-A2DB-E41F-4A984FD00903}"/>
              </a:ext>
            </a:extLst>
          </p:cNvPr>
          <p:cNvSpPr/>
          <p:nvPr/>
        </p:nvSpPr>
        <p:spPr>
          <a:xfrm>
            <a:off x="1268134" y="446811"/>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a:t>
            </a:r>
            <a:endParaRPr lang="en-US" sz="1200" dirty="0">
              <a:solidFill>
                <a:schemeClr val="bg1">
                  <a:lumMod val="50000"/>
                </a:schemeClr>
              </a:solidFill>
            </a:endParaRPr>
          </a:p>
        </p:txBody>
      </p:sp>
      <p:sp>
        <p:nvSpPr>
          <p:cNvPr id="43" name="Rectangle: Rounded Corners 42">
            <a:extLst>
              <a:ext uri="{FF2B5EF4-FFF2-40B4-BE49-F238E27FC236}">
                <a16:creationId xmlns:a16="http://schemas.microsoft.com/office/drawing/2014/main" id="{FAE08F49-D959-6C45-3D6E-FB303B243CA4}"/>
              </a:ext>
            </a:extLst>
          </p:cNvPr>
          <p:cNvSpPr/>
          <p:nvPr/>
        </p:nvSpPr>
        <p:spPr>
          <a:xfrm>
            <a:off x="444952" y="1704750"/>
            <a:ext cx="2399240"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initial_swing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find_zero_seg</a:t>
            </a:r>
            <a:r>
              <a:rPr lang="en-US" sz="1000" dirty="0">
                <a:solidFill>
                  <a:schemeClr val="bg1">
                    <a:lumMod val="50000"/>
                  </a:schemeClr>
                </a:solidFill>
              </a:rPr>
              <a:t>(</a:t>
            </a:r>
            <a:endParaRPr lang="vi-VN" sz="1000" dirty="0">
              <a:solidFill>
                <a:schemeClr val="bg1">
                  <a:lumMod val="50000"/>
                </a:schemeClr>
              </a:solidFill>
            </a:endParaRPr>
          </a:p>
          <a:p>
            <a:r>
              <a:rPr lang="en-US" sz="1000" dirty="0">
                <a:solidFill>
                  <a:schemeClr val="bg1">
                    <a:lumMod val="50000"/>
                  </a:schemeClr>
                </a:solidFill>
              </a:rPr>
              <a:t>stance</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left_pres</a:t>
            </a:r>
            <a:r>
              <a:rPr lang="en-US" sz="1000" dirty="0">
                <a:solidFill>
                  <a:schemeClr val="bg1">
                    <a:lumMod val="50000"/>
                  </a:schemeClr>
                </a:solidFill>
              </a:rPr>
              <a:t>)</a:t>
            </a:r>
          </a:p>
        </p:txBody>
      </p:sp>
      <p:cxnSp>
        <p:nvCxnSpPr>
          <p:cNvPr id="150" name="Straight Arrow Connector 149">
            <a:extLst>
              <a:ext uri="{FF2B5EF4-FFF2-40B4-BE49-F238E27FC236}">
                <a16:creationId xmlns:a16="http://schemas.microsoft.com/office/drawing/2014/main" id="{A0DE20C1-7F73-A250-13B4-D01FED298B46}"/>
              </a:ext>
            </a:extLst>
          </p:cNvPr>
          <p:cNvCxnSpPr>
            <a:cxnSpLocks/>
          </p:cNvCxnSpPr>
          <p:nvPr/>
        </p:nvCxnSpPr>
        <p:spPr>
          <a:xfrm>
            <a:off x="1896819" y="2626325"/>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4489FCCB-BDB5-D86B-236F-E2A155B29798}"/>
              </a:ext>
            </a:extLst>
          </p:cNvPr>
          <p:cNvCxnSpPr>
            <a:cxnSpLocks/>
          </p:cNvCxnSpPr>
          <p:nvPr/>
        </p:nvCxnSpPr>
        <p:spPr>
          <a:xfrm>
            <a:off x="1896819" y="4078186"/>
            <a:ext cx="0" cy="19694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BEF62BA-F51A-CBD0-67CE-B5565DA36148}"/>
              </a:ext>
            </a:extLst>
          </p:cNvPr>
          <p:cNvSpPr/>
          <p:nvPr/>
        </p:nvSpPr>
        <p:spPr>
          <a:xfrm rot="16200000">
            <a:off x="8049804" y="1651185"/>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2A7C69C7-45B3-E059-9043-AEFF88BAC415}"/>
              </a:ext>
            </a:extLst>
          </p:cNvPr>
          <p:cNvSpPr/>
          <p:nvPr/>
        </p:nvSpPr>
        <p:spPr>
          <a:xfrm rot="16200000">
            <a:off x="8261670" y="2698321"/>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FA1B2795-9E03-14E9-E19D-050BCCEF90F3}"/>
              </a:ext>
            </a:extLst>
          </p:cNvPr>
          <p:cNvSpPr/>
          <p:nvPr/>
        </p:nvSpPr>
        <p:spPr>
          <a:xfrm rot="16200000">
            <a:off x="8049804" y="3782328"/>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6" name="Straight Arrow Connector 5">
            <a:extLst>
              <a:ext uri="{FF2B5EF4-FFF2-40B4-BE49-F238E27FC236}">
                <a16:creationId xmlns:a16="http://schemas.microsoft.com/office/drawing/2014/main" id="{B2D68EE4-4765-1B27-60AE-2E3C11B4ECFE}"/>
              </a:ext>
            </a:extLst>
          </p:cNvPr>
          <p:cNvCxnSpPr>
            <a:cxnSpLocks/>
          </p:cNvCxnSpPr>
          <p:nvPr/>
        </p:nvCxnSpPr>
        <p:spPr>
          <a:xfrm>
            <a:off x="7790399" y="1227282"/>
            <a:ext cx="0" cy="3164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07A7B4F5-83EF-58CB-B38E-43C75CCF9567}"/>
              </a:ext>
            </a:extLst>
          </p:cNvPr>
          <p:cNvSpPr txBox="1">
            <a:spLocks/>
          </p:cNvSpPr>
          <p:nvPr/>
        </p:nvSpPr>
        <p:spPr>
          <a:xfrm>
            <a:off x="7121358" y="95958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 name="Chỗ dành sẵn cho Văn bản 1">
            <a:extLst>
              <a:ext uri="{FF2B5EF4-FFF2-40B4-BE49-F238E27FC236}">
                <a16:creationId xmlns:a16="http://schemas.microsoft.com/office/drawing/2014/main" id="{6CD35C8A-CAF0-6635-9401-B55C5A2909F9}"/>
              </a:ext>
            </a:extLst>
          </p:cNvPr>
          <p:cNvSpPr txBox="1">
            <a:spLocks/>
          </p:cNvSpPr>
          <p:nvPr/>
        </p:nvSpPr>
        <p:spPr>
          <a:xfrm>
            <a:off x="7596372" y="1112327"/>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14" name="Chỗ dành sẵn cho Văn bản 1">
            <a:extLst>
              <a:ext uri="{FF2B5EF4-FFF2-40B4-BE49-F238E27FC236}">
                <a16:creationId xmlns:a16="http://schemas.microsoft.com/office/drawing/2014/main" id="{6733B1B5-5FA1-AE73-8F39-16C9C519CDCB}"/>
              </a:ext>
            </a:extLst>
          </p:cNvPr>
          <p:cNvSpPr txBox="1">
            <a:spLocks/>
          </p:cNvSpPr>
          <p:nvPr/>
        </p:nvSpPr>
        <p:spPr>
          <a:xfrm>
            <a:off x="2253849" y="0"/>
            <a:ext cx="1615998" cy="48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a:solidFill>
                  <a:schemeClr val="bg1">
                    <a:lumMod val="50000"/>
                  </a:schemeClr>
                </a:solidFill>
              </a:rPr>
              <a:t>Block A</a:t>
            </a:r>
            <a:endParaRPr lang="vi-VN" b="1" dirty="0">
              <a:solidFill>
                <a:schemeClr val="bg1">
                  <a:lumMod val="50000"/>
                </a:schemeClr>
              </a:solidFill>
            </a:endParaRPr>
          </a:p>
        </p:txBody>
      </p:sp>
      <p:sp>
        <p:nvSpPr>
          <p:cNvPr id="57" name="TextBox 56">
            <a:extLst>
              <a:ext uri="{FF2B5EF4-FFF2-40B4-BE49-F238E27FC236}">
                <a16:creationId xmlns:a16="http://schemas.microsoft.com/office/drawing/2014/main" id="{071A4461-7EB6-F138-319A-14E0A7A87306}"/>
              </a:ext>
            </a:extLst>
          </p:cNvPr>
          <p:cNvSpPr txBox="1"/>
          <p:nvPr/>
        </p:nvSpPr>
        <p:spPr>
          <a:xfrm>
            <a:off x="6517030" y="1145025"/>
            <a:ext cx="1079341" cy="261610"/>
          </a:xfrm>
          <a:prstGeom prst="rect">
            <a:avLst/>
          </a:prstGeom>
          <a:noFill/>
        </p:spPr>
        <p:txBody>
          <a:bodyPr wrap="square">
            <a:spAutoFit/>
          </a:bodyPr>
          <a:lstStyle/>
          <a:p>
            <a:r>
              <a:rPr lang="vi-VN" sz="1100" dirty="0">
                <a:solidFill>
                  <a:schemeClr val="bg1">
                    <a:lumMod val="50000"/>
                  </a:schemeClr>
                </a:solidFill>
              </a:rPr>
              <a:t>Stance_left</a:t>
            </a:r>
            <a:endParaRPr lang="en-US" sz="1100" dirty="0"/>
          </a:p>
        </p:txBody>
      </p:sp>
      <p:cxnSp>
        <p:nvCxnSpPr>
          <p:cNvPr id="58" name="Straight Connector 57">
            <a:extLst>
              <a:ext uri="{FF2B5EF4-FFF2-40B4-BE49-F238E27FC236}">
                <a16:creationId xmlns:a16="http://schemas.microsoft.com/office/drawing/2014/main" id="{1FFD95F2-A463-61DF-F4AE-EED559362060}"/>
              </a:ext>
            </a:extLst>
          </p:cNvPr>
          <p:cNvCxnSpPr>
            <a:cxnSpLocks/>
          </p:cNvCxnSpPr>
          <p:nvPr/>
        </p:nvCxnSpPr>
        <p:spPr>
          <a:xfrm>
            <a:off x="7272997" y="1316291"/>
            <a:ext cx="1105876"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772040-7526-9C93-DCF8-5BC78BE542B1}"/>
              </a:ext>
            </a:extLst>
          </p:cNvPr>
          <p:cNvCxnSpPr>
            <a:cxnSpLocks/>
          </p:cNvCxnSpPr>
          <p:nvPr/>
        </p:nvCxnSpPr>
        <p:spPr>
          <a:xfrm>
            <a:off x="7265870" y="2185244"/>
            <a:ext cx="1105876"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AD9843-8C37-15AB-6402-1491BF201473}"/>
              </a:ext>
            </a:extLst>
          </p:cNvPr>
          <p:cNvSpPr txBox="1"/>
          <p:nvPr/>
        </p:nvSpPr>
        <p:spPr>
          <a:xfrm>
            <a:off x="6076458" y="1987982"/>
            <a:ext cx="2089800" cy="261610"/>
          </a:xfrm>
          <a:prstGeom prst="rect">
            <a:avLst/>
          </a:prstGeom>
          <a:noFill/>
        </p:spPr>
        <p:txBody>
          <a:bodyPr wrap="square">
            <a:spAutoFit/>
          </a:bodyPr>
          <a:lstStyle/>
          <a:p>
            <a:r>
              <a:rPr lang="en-US" sz="1100" dirty="0">
                <a:solidFill>
                  <a:schemeClr val="bg1">
                    <a:lumMod val="50000"/>
                  </a:schemeClr>
                </a:solidFill>
              </a:rPr>
              <a:t>initial_</a:t>
            </a:r>
            <a:r>
              <a:rPr lang="vi-VN" sz="1100" dirty="0">
                <a:solidFill>
                  <a:schemeClr val="bg1">
                    <a:lumMod val="50000"/>
                  </a:schemeClr>
                </a:solidFill>
              </a:rPr>
              <a:t>swing_left</a:t>
            </a:r>
            <a:endParaRPr lang="en-US" sz="1100" dirty="0"/>
          </a:p>
        </p:txBody>
      </p:sp>
      <p:cxnSp>
        <p:nvCxnSpPr>
          <p:cNvPr id="63" name="Straight Connector 62">
            <a:extLst>
              <a:ext uri="{FF2B5EF4-FFF2-40B4-BE49-F238E27FC236}">
                <a16:creationId xmlns:a16="http://schemas.microsoft.com/office/drawing/2014/main" id="{A082F1F0-7026-E4F2-B508-5A16A75FD60E}"/>
              </a:ext>
            </a:extLst>
          </p:cNvPr>
          <p:cNvCxnSpPr>
            <a:cxnSpLocks/>
          </p:cNvCxnSpPr>
          <p:nvPr/>
        </p:nvCxnSpPr>
        <p:spPr>
          <a:xfrm>
            <a:off x="7272997" y="2372823"/>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A75E991-0992-7626-B9DE-268B74A668C0}"/>
              </a:ext>
            </a:extLst>
          </p:cNvPr>
          <p:cNvSpPr txBox="1"/>
          <p:nvPr/>
        </p:nvSpPr>
        <p:spPr>
          <a:xfrm>
            <a:off x="6208478" y="2208153"/>
            <a:ext cx="1528200" cy="261610"/>
          </a:xfrm>
          <a:prstGeom prst="rect">
            <a:avLst/>
          </a:prstGeom>
          <a:noFill/>
        </p:spPr>
        <p:txBody>
          <a:bodyPr wrap="square">
            <a:spAutoFit/>
          </a:bodyPr>
          <a:lstStyle/>
          <a:p>
            <a:r>
              <a:rPr lang="en-US" sz="1100" dirty="0">
                <a:solidFill>
                  <a:schemeClr val="bg1">
                    <a:lumMod val="50000"/>
                  </a:schemeClr>
                </a:solidFill>
              </a:rPr>
              <a:t>mid_</a:t>
            </a:r>
            <a:r>
              <a:rPr lang="vi-VN" sz="1100" dirty="0">
                <a:solidFill>
                  <a:schemeClr val="bg1">
                    <a:lumMod val="50000"/>
                  </a:schemeClr>
                </a:solidFill>
              </a:rPr>
              <a:t>swing_left</a:t>
            </a:r>
            <a:r>
              <a:rPr lang="en-US" sz="1100" dirty="0">
                <a:solidFill>
                  <a:schemeClr val="bg1">
                    <a:lumMod val="50000"/>
                  </a:schemeClr>
                </a:solidFill>
              </a:rPr>
              <a:t> </a:t>
            </a:r>
            <a:endParaRPr lang="en-US" sz="1100" dirty="0"/>
          </a:p>
        </p:txBody>
      </p:sp>
      <p:cxnSp>
        <p:nvCxnSpPr>
          <p:cNvPr id="67" name="Straight Connector 66">
            <a:extLst>
              <a:ext uri="{FF2B5EF4-FFF2-40B4-BE49-F238E27FC236}">
                <a16:creationId xmlns:a16="http://schemas.microsoft.com/office/drawing/2014/main" id="{74AC0228-D523-3241-7B2F-4D2FB37237A8}"/>
              </a:ext>
            </a:extLst>
          </p:cNvPr>
          <p:cNvCxnSpPr>
            <a:cxnSpLocks/>
          </p:cNvCxnSpPr>
          <p:nvPr/>
        </p:nvCxnSpPr>
        <p:spPr>
          <a:xfrm>
            <a:off x="7309923" y="3232129"/>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CFECD02-5EE9-3E94-B79B-BC341AFDE2F7}"/>
              </a:ext>
            </a:extLst>
          </p:cNvPr>
          <p:cNvSpPr txBox="1"/>
          <p:nvPr/>
        </p:nvSpPr>
        <p:spPr>
          <a:xfrm>
            <a:off x="5864058" y="3070633"/>
            <a:ext cx="1803942" cy="261610"/>
          </a:xfrm>
          <a:prstGeom prst="rect">
            <a:avLst/>
          </a:prstGeom>
          <a:noFill/>
        </p:spPr>
        <p:txBody>
          <a:bodyPr wrap="square">
            <a:spAutoFit/>
          </a:bodyPr>
          <a:lstStyle/>
          <a:p>
            <a:r>
              <a:rPr lang="en-US" sz="1100" dirty="0">
                <a:solidFill>
                  <a:schemeClr val="bg1">
                    <a:lumMod val="50000"/>
                  </a:schemeClr>
                </a:solidFill>
              </a:rPr>
              <a:t>terminal_</a:t>
            </a:r>
            <a:r>
              <a:rPr lang="vi-VN" sz="1100" dirty="0">
                <a:solidFill>
                  <a:schemeClr val="bg1">
                    <a:lumMod val="50000"/>
                  </a:schemeClr>
                </a:solidFill>
              </a:rPr>
              <a:t>swing_left</a:t>
            </a:r>
            <a:r>
              <a:rPr lang="en-US" sz="1100" dirty="0">
                <a:solidFill>
                  <a:schemeClr val="bg1">
                    <a:lumMod val="50000"/>
                  </a:schemeClr>
                </a:solidFill>
              </a:rPr>
              <a:t> </a:t>
            </a:r>
            <a:endParaRPr lang="en-US" sz="1100" dirty="0"/>
          </a:p>
        </p:txBody>
      </p:sp>
      <p:cxnSp>
        <p:nvCxnSpPr>
          <p:cNvPr id="71" name="Straight Connector 70">
            <a:extLst>
              <a:ext uri="{FF2B5EF4-FFF2-40B4-BE49-F238E27FC236}">
                <a16:creationId xmlns:a16="http://schemas.microsoft.com/office/drawing/2014/main" id="{071AAE38-D39A-EA70-B24E-059B88ACE63C}"/>
              </a:ext>
            </a:extLst>
          </p:cNvPr>
          <p:cNvCxnSpPr>
            <a:cxnSpLocks/>
          </p:cNvCxnSpPr>
          <p:nvPr/>
        </p:nvCxnSpPr>
        <p:spPr>
          <a:xfrm>
            <a:off x="7304181" y="3460386"/>
            <a:ext cx="1310615"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233E36EB-806F-BE2B-E386-8D1DF5FC3D62}"/>
              </a:ext>
            </a:extLst>
          </p:cNvPr>
          <p:cNvSpPr/>
          <p:nvPr/>
        </p:nvSpPr>
        <p:spPr>
          <a:xfrm>
            <a:off x="3279504" y="2435386"/>
            <a:ext cx="239924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stance_right </a:t>
            </a:r>
            <a:r>
              <a:rPr lang="en-US" sz="1000" dirty="0">
                <a:solidFill>
                  <a:schemeClr val="bg1">
                    <a:lumMod val="50000"/>
                  </a:schemeClr>
                </a:solidFill>
              </a:rPr>
              <a:t>= </a:t>
            </a:r>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p>
        </p:txBody>
      </p:sp>
      <p:sp>
        <p:nvSpPr>
          <p:cNvPr id="81" name="Rectangle: Rounded Corners 80">
            <a:extLst>
              <a:ext uri="{FF2B5EF4-FFF2-40B4-BE49-F238E27FC236}">
                <a16:creationId xmlns:a16="http://schemas.microsoft.com/office/drawing/2014/main" id="{FA6A0DED-C3CE-EF77-F7D1-41D2D501C21F}"/>
              </a:ext>
            </a:extLst>
          </p:cNvPr>
          <p:cNvSpPr/>
          <p:nvPr/>
        </p:nvSpPr>
        <p:spPr>
          <a:xfrm>
            <a:off x="435399" y="977257"/>
            <a:ext cx="2418347"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stance</a:t>
            </a:r>
            <a:r>
              <a:rPr lang="vi-VN" sz="1000" dirty="0">
                <a:solidFill>
                  <a:schemeClr val="bg1">
                    <a:lumMod val="50000"/>
                  </a:schemeClr>
                </a:solidFill>
              </a:rPr>
              <a:t> _left</a:t>
            </a:r>
            <a:r>
              <a:rPr lang="en-US" sz="1000" dirty="0">
                <a:solidFill>
                  <a:schemeClr val="bg1">
                    <a:lumMod val="50000"/>
                  </a:schemeClr>
                </a:solidFill>
              </a:rPr>
              <a:t> = </a:t>
            </a:r>
            <a:r>
              <a:rPr lang="vi-VN" sz="1000" dirty="0">
                <a:solidFill>
                  <a:schemeClr val="bg1">
                    <a:lumMod val="50000"/>
                  </a:schemeClr>
                </a:solidFill>
              </a:rPr>
              <a:t>n</a:t>
            </a:r>
            <a:r>
              <a:rPr lang="en-US" sz="1000" dirty="0">
                <a:solidFill>
                  <a:schemeClr val="bg1">
                    <a:lumMod val="50000"/>
                  </a:schemeClr>
                </a:solidFill>
              </a:rPr>
              <a:t>ow</a:t>
            </a:r>
            <a:r>
              <a:rPr lang="vi-VN" sz="1000" dirty="0">
                <a:solidFill>
                  <a:schemeClr val="bg1">
                    <a:lumMod val="50000"/>
                  </a:schemeClr>
                </a:solidFill>
              </a:rPr>
              <a:t>_frame</a:t>
            </a:r>
            <a:endParaRPr lang="en-US" sz="1000" dirty="0">
              <a:solidFill>
                <a:schemeClr val="bg1">
                  <a:lumMod val="50000"/>
                </a:schemeClr>
              </a:solidFill>
            </a:endParaRPr>
          </a:p>
        </p:txBody>
      </p:sp>
      <p:sp>
        <p:nvSpPr>
          <p:cNvPr id="82" name="Rectangle: Rounded Corners 81">
            <a:extLst>
              <a:ext uri="{FF2B5EF4-FFF2-40B4-BE49-F238E27FC236}">
                <a16:creationId xmlns:a16="http://schemas.microsoft.com/office/drawing/2014/main" id="{F8118ACA-668F-37FA-2891-74AFDEBF9263}"/>
              </a:ext>
            </a:extLst>
          </p:cNvPr>
          <p:cNvSpPr/>
          <p:nvPr/>
        </p:nvSpPr>
        <p:spPr>
          <a:xfrm>
            <a:off x="444951" y="2432243"/>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find_pres_seg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initial_swing</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right_pres</a:t>
            </a:r>
            <a:r>
              <a:rPr lang="en-US" sz="1000" dirty="0">
                <a:solidFill>
                  <a:schemeClr val="bg1">
                    <a:lumMod val="50000"/>
                  </a:schemeClr>
                </a:solidFill>
              </a:rPr>
              <a:t>)</a:t>
            </a:r>
          </a:p>
        </p:txBody>
      </p:sp>
      <p:sp>
        <p:nvSpPr>
          <p:cNvPr id="83" name="Rectangle: Rounded Corners 82">
            <a:extLst>
              <a:ext uri="{FF2B5EF4-FFF2-40B4-BE49-F238E27FC236}">
                <a16:creationId xmlns:a16="http://schemas.microsoft.com/office/drawing/2014/main" id="{4D6B4EDF-4DBA-CF3C-DAAB-890974C77A60}"/>
              </a:ext>
            </a:extLst>
          </p:cNvPr>
          <p:cNvSpPr/>
          <p:nvPr/>
        </p:nvSpPr>
        <p:spPr>
          <a:xfrm>
            <a:off x="444950" y="3159736"/>
            <a:ext cx="2399244"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terminal_swing</a:t>
            </a:r>
            <a:r>
              <a:rPr lang="vi-VN" sz="1000" dirty="0">
                <a:solidFill>
                  <a:schemeClr val="bg1">
                    <a:lumMod val="50000"/>
                  </a:schemeClr>
                </a:solidFill>
              </a:rPr>
              <a:t> _left</a:t>
            </a:r>
            <a:r>
              <a:rPr lang="en-US" sz="1000" dirty="0">
                <a:solidFill>
                  <a:schemeClr val="bg1">
                    <a:lumMod val="50000"/>
                  </a:schemeClr>
                </a:solidFill>
              </a:rPr>
              <a:t> = </a:t>
            </a:r>
            <a:r>
              <a:rPr lang="en-US" sz="1000" dirty="0" err="1">
                <a:solidFill>
                  <a:schemeClr val="bg1">
                    <a:lumMod val="50000"/>
                  </a:schemeClr>
                </a:solidFill>
              </a:rPr>
              <a:t>find_zero_seg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r>
              <a:rPr lang="en-US" sz="1000" dirty="0" err="1">
                <a:solidFill>
                  <a:schemeClr val="bg1">
                    <a:lumMod val="50000"/>
                  </a:schemeClr>
                </a:solidFill>
              </a:rPr>
              <a:t>right_pres</a:t>
            </a:r>
            <a:r>
              <a:rPr lang="en-US" sz="1000" dirty="0">
                <a:solidFill>
                  <a:schemeClr val="bg1">
                    <a:lumMod val="50000"/>
                  </a:schemeClr>
                </a:solidFill>
              </a:rPr>
              <a:t>)</a:t>
            </a:r>
          </a:p>
        </p:txBody>
      </p:sp>
      <p:sp>
        <p:nvSpPr>
          <p:cNvPr id="86" name="Rectangle: Rounded Corners 85">
            <a:extLst>
              <a:ext uri="{FF2B5EF4-FFF2-40B4-BE49-F238E27FC236}">
                <a16:creationId xmlns:a16="http://schemas.microsoft.com/office/drawing/2014/main" id="{8F95EF5E-C029-8C7D-D650-FA47F94DCF7A}"/>
              </a:ext>
            </a:extLst>
          </p:cNvPr>
          <p:cNvSpPr/>
          <p:nvPr/>
        </p:nvSpPr>
        <p:spPr>
          <a:xfrm>
            <a:off x="3279944" y="3161437"/>
            <a:ext cx="239836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initial_swing_right = </a:t>
            </a:r>
            <a:r>
              <a:rPr lang="en-US" sz="1000" dirty="0" err="1">
                <a:solidFill>
                  <a:schemeClr val="bg1">
                    <a:lumMod val="50000"/>
                  </a:schemeClr>
                </a:solidFill>
              </a:rPr>
              <a:t>terminal_swing</a:t>
            </a:r>
            <a:r>
              <a:rPr lang="vi-VN" sz="1000" dirty="0">
                <a:solidFill>
                  <a:schemeClr val="bg1">
                    <a:lumMod val="50000"/>
                  </a:schemeClr>
                </a:solidFill>
              </a:rPr>
              <a:t>_left</a:t>
            </a:r>
            <a:r>
              <a:rPr lang="en-US" sz="1000" dirty="0">
                <a:solidFill>
                  <a:schemeClr val="bg1">
                    <a:lumMod val="50000"/>
                  </a:schemeClr>
                </a:solidFill>
              </a:rPr>
              <a:t> </a:t>
            </a:r>
            <a:r>
              <a:rPr lang="vi-VN" sz="1000" dirty="0">
                <a:solidFill>
                  <a:schemeClr val="bg1">
                    <a:lumMod val="50000"/>
                  </a:schemeClr>
                </a:solidFill>
              </a:rPr>
              <a:t> </a:t>
            </a:r>
            <a:endParaRPr lang="en-US" sz="1000" dirty="0">
              <a:solidFill>
                <a:schemeClr val="bg1">
                  <a:lumMod val="50000"/>
                </a:schemeClr>
              </a:solidFill>
            </a:endParaRPr>
          </a:p>
        </p:txBody>
      </p:sp>
      <p:sp>
        <p:nvSpPr>
          <p:cNvPr id="92" name="Rectangle: Rounded Corners 91">
            <a:extLst>
              <a:ext uri="{FF2B5EF4-FFF2-40B4-BE49-F238E27FC236}">
                <a16:creationId xmlns:a16="http://schemas.microsoft.com/office/drawing/2014/main" id="{DFF71E27-D04E-4883-1404-4A4B7FF0E7C6}"/>
              </a:ext>
            </a:extLst>
          </p:cNvPr>
          <p:cNvSpPr/>
          <p:nvPr/>
        </p:nvSpPr>
        <p:spPr>
          <a:xfrm>
            <a:off x="3279503" y="3887228"/>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dirty="0" err="1">
                <a:solidFill>
                  <a:schemeClr val="bg1">
                    <a:lumMod val="50000"/>
                  </a:schemeClr>
                </a:solidFill>
              </a:rPr>
              <a:t>mid_swing</a:t>
            </a:r>
            <a:r>
              <a:rPr lang="vi-VN" sz="1000" dirty="0">
                <a:solidFill>
                  <a:schemeClr val="bg1">
                    <a:lumMod val="50000"/>
                  </a:schemeClr>
                </a:solidFill>
              </a:rPr>
              <a:t> _right</a:t>
            </a:r>
            <a:r>
              <a:rPr lang="en-US" sz="1000" dirty="0">
                <a:solidFill>
                  <a:schemeClr val="bg1">
                    <a:lumMod val="50000"/>
                  </a:schemeClr>
                </a:solidFill>
              </a:rPr>
              <a:t> = </a:t>
            </a:r>
            <a:r>
              <a:rPr lang="en-US" sz="1000" dirty="0" err="1">
                <a:solidFill>
                  <a:schemeClr val="bg1">
                    <a:lumMod val="50000"/>
                  </a:schemeClr>
                </a:solidFill>
              </a:rPr>
              <a:t>find_pres_seg</a:t>
            </a:r>
            <a:r>
              <a:rPr lang="en-US" sz="1000" dirty="0">
                <a:solidFill>
                  <a:schemeClr val="bg1">
                    <a:lumMod val="50000"/>
                  </a:schemeClr>
                </a:solidFill>
              </a:rPr>
              <a:t>(</a:t>
            </a:r>
            <a:endParaRPr lang="vi-VN" sz="1000" dirty="0">
              <a:solidFill>
                <a:schemeClr val="bg1">
                  <a:lumMod val="50000"/>
                </a:schemeClr>
              </a:solidFill>
            </a:endParaRPr>
          </a:p>
          <a:p>
            <a:r>
              <a:rPr lang="en-US" sz="1000" dirty="0" err="1">
                <a:solidFill>
                  <a:schemeClr val="bg1">
                    <a:lumMod val="50000"/>
                  </a:schemeClr>
                </a:solidFill>
              </a:rPr>
              <a:t>initial_swing</a:t>
            </a:r>
            <a:r>
              <a:rPr lang="vi-VN" sz="1000" dirty="0">
                <a:solidFill>
                  <a:schemeClr val="bg1">
                    <a:lumMod val="50000"/>
                  </a:schemeClr>
                </a:solidFill>
              </a:rPr>
              <a:t> _right</a:t>
            </a:r>
            <a:r>
              <a:rPr lang="en-US" sz="1000" dirty="0">
                <a:solidFill>
                  <a:schemeClr val="bg1">
                    <a:lumMod val="50000"/>
                  </a:schemeClr>
                </a:solidFill>
              </a:rPr>
              <a:t>, </a:t>
            </a:r>
            <a:r>
              <a:rPr lang="vi-VN" sz="1000" dirty="0">
                <a:solidFill>
                  <a:schemeClr val="bg1">
                    <a:lumMod val="50000"/>
                  </a:schemeClr>
                </a:solidFill>
              </a:rPr>
              <a:t>left</a:t>
            </a:r>
            <a:r>
              <a:rPr lang="en-US" sz="1000" dirty="0">
                <a:solidFill>
                  <a:schemeClr val="bg1">
                    <a:lumMod val="50000"/>
                  </a:schemeClr>
                </a:solidFill>
              </a:rPr>
              <a:t>_</a:t>
            </a:r>
            <a:r>
              <a:rPr lang="en-US" sz="1000" dirty="0" err="1">
                <a:solidFill>
                  <a:schemeClr val="bg1">
                    <a:lumMod val="50000"/>
                  </a:schemeClr>
                </a:solidFill>
              </a:rPr>
              <a:t>pres</a:t>
            </a:r>
            <a:r>
              <a:rPr lang="en-US" sz="1000" dirty="0">
                <a:solidFill>
                  <a:schemeClr val="bg1">
                    <a:lumMod val="50000"/>
                  </a:schemeClr>
                </a:solidFill>
              </a:rPr>
              <a:t>)</a:t>
            </a:r>
          </a:p>
        </p:txBody>
      </p:sp>
      <p:sp>
        <p:nvSpPr>
          <p:cNvPr id="87" name="Rectangle: Rounded Corners 86">
            <a:extLst>
              <a:ext uri="{FF2B5EF4-FFF2-40B4-BE49-F238E27FC236}">
                <a16:creationId xmlns:a16="http://schemas.microsoft.com/office/drawing/2014/main" id="{587BCC26-0248-2F06-BF73-4FD4E02317D3}"/>
              </a:ext>
            </a:extLst>
          </p:cNvPr>
          <p:cNvSpPr/>
          <p:nvPr/>
        </p:nvSpPr>
        <p:spPr>
          <a:xfrm>
            <a:off x="444950" y="3887229"/>
            <a:ext cx="2399244"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now_frame = </a:t>
            </a:r>
            <a:r>
              <a:rPr lang="en-US" sz="1000" dirty="0" err="1">
                <a:solidFill>
                  <a:schemeClr val="bg1">
                    <a:lumMod val="50000"/>
                  </a:schemeClr>
                </a:solidFill>
              </a:rPr>
              <a:t>mid_swing</a:t>
            </a:r>
            <a:r>
              <a:rPr lang="vi-VN" sz="1000" dirty="0">
                <a:solidFill>
                  <a:schemeClr val="bg1">
                    <a:lumMod val="50000"/>
                  </a:schemeClr>
                </a:solidFill>
              </a:rPr>
              <a:t> _right </a:t>
            </a:r>
            <a:endParaRPr lang="en-US" sz="1000" dirty="0">
              <a:solidFill>
                <a:schemeClr val="bg1">
                  <a:lumMod val="50000"/>
                </a:schemeClr>
              </a:solidFill>
            </a:endParaRPr>
          </a:p>
        </p:txBody>
      </p:sp>
      <p:cxnSp>
        <p:nvCxnSpPr>
          <p:cNvPr id="93" name="Connector: Elbow 92">
            <a:extLst>
              <a:ext uri="{FF2B5EF4-FFF2-40B4-BE49-F238E27FC236}">
                <a16:creationId xmlns:a16="http://schemas.microsoft.com/office/drawing/2014/main" id="{3A5C22F6-0A2C-2C70-B929-573452D6AB07}"/>
              </a:ext>
            </a:extLst>
          </p:cNvPr>
          <p:cNvCxnSpPr>
            <a:cxnSpLocks/>
            <a:stCxn id="87" idx="1"/>
            <a:endCxn id="81" idx="1"/>
          </p:cNvCxnSpPr>
          <p:nvPr/>
        </p:nvCxnSpPr>
        <p:spPr>
          <a:xfrm rot="10800000">
            <a:off x="435400" y="1221785"/>
            <a:ext cx="9551" cy="2909972"/>
          </a:xfrm>
          <a:prstGeom prst="bentConnector3">
            <a:avLst>
              <a:gd name="adj1" fmla="val 2493467"/>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8E3C683-C1FA-26B0-C080-53997EF99739}"/>
              </a:ext>
            </a:extLst>
          </p:cNvPr>
          <p:cNvCxnSpPr>
            <a:cxnSpLocks/>
            <a:stCxn id="81" idx="2"/>
            <a:endCxn id="43" idx="0"/>
          </p:cNvCxnSpPr>
          <p:nvPr/>
        </p:nvCxnSpPr>
        <p:spPr>
          <a:xfrm flipH="1">
            <a:off x="1644572" y="1466312"/>
            <a:ext cx="1"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5C04C01-8F82-DC65-587F-1AE530A2DE16}"/>
              </a:ext>
            </a:extLst>
          </p:cNvPr>
          <p:cNvCxnSpPr>
            <a:cxnSpLocks/>
            <a:stCxn id="43" idx="2"/>
            <a:endCxn id="82" idx="0"/>
          </p:cNvCxnSpPr>
          <p:nvPr/>
        </p:nvCxnSpPr>
        <p:spPr>
          <a:xfrm>
            <a:off x="1644572" y="2193805"/>
            <a:ext cx="0"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F3342D-715C-908F-69CF-940C7D223F5C}"/>
              </a:ext>
            </a:extLst>
          </p:cNvPr>
          <p:cNvCxnSpPr>
            <a:cxnSpLocks/>
            <a:stCxn id="82" idx="2"/>
            <a:endCxn id="83" idx="0"/>
          </p:cNvCxnSpPr>
          <p:nvPr/>
        </p:nvCxnSpPr>
        <p:spPr>
          <a:xfrm>
            <a:off x="1644572" y="2921298"/>
            <a:ext cx="0" cy="23843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9F58713-331D-B9D6-F316-963F19D94195}"/>
              </a:ext>
            </a:extLst>
          </p:cNvPr>
          <p:cNvCxnSpPr>
            <a:cxnSpLocks/>
            <a:stCxn id="82" idx="3"/>
            <a:endCxn id="85" idx="1"/>
          </p:cNvCxnSpPr>
          <p:nvPr/>
        </p:nvCxnSpPr>
        <p:spPr>
          <a:xfrm>
            <a:off x="2844193" y="2676771"/>
            <a:ext cx="435311" cy="31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6D493F74-9EF7-7B70-ED70-4CD7F026CE0D}"/>
              </a:ext>
            </a:extLst>
          </p:cNvPr>
          <p:cNvCxnSpPr>
            <a:cxnSpLocks/>
            <a:stCxn id="85" idx="2"/>
            <a:endCxn id="86" idx="0"/>
          </p:cNvCxnSpPr>
          <p:nvPr/>
        </p:nvCxnSpPr>
        <p:spPr>
          <a:xfrm>
            <a:off x="4479125" y="2924441"/>
            <a:ext cx="0" cy="23699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FDE5860-78A7-B6BB-D521-098F5637092D}"/>
              </a:ext>
            </a:extLst>
          </p:cNvPr>
          <p:cNvCxnSpPr>
            <a:cxnSpLocks/>
            <a:stCxn id="86" idx="2"/>
            <a:endCxn id="92" idx="0"/>
          </p:cNvCxnSpPr>
          <p:nvPr/>
        </p:nvCxnSpPr>
        <p:spPr>
          <a:xfrm flipH="1">
            <a:off x="4479124" y="3650492"/>
            <a:ext cx="1" cy="23673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49174E9-CD88-92EF-4D26-E2DFA53F5904}"/>
              </a:ext>
            </a:extLst>
          </p:cNvPr>
          <p:cNvCxnSpPr>
            <a:cxnSpLocks/>
            <a:stCxn id="92" idx="1"/>
            <a:endCxn id="87" idx="3"/>
          </p:cNvCxnSpPr>
          <p:nvPr/>
        </p:nvCxnSpPr>
        <p:spPr>
          <a:xfrm flipH="1">
            <a:off x="2844194" y="4131756"/>
            <a:ext cx="435309"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EF48029E-EA1E-1318-6241-F13097A9E10C}"/>
              </a:ext>
            </a:extLst>
          </p:cNvPr>
          <p:cNvSpPr/>
          <p:nvPr/>
        </p:nvSpPr>
        <p:spPr>
          <a:xfrm>
            <a:off x="3279503" y="4565435"/>
            <a:ext cx="2399242"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00" b="1" i="1" dirty="0">
                <a:solidFill>
                  <a:schemeClr val="bg1">
                    <a:lumMod val="50000"/>
                  </a:schemeClr>
                </a:solidFill>
              </a:rPr>
              <a:t>Every variables is stored to lists</a:t>
            </a:r>
            <a:endParaRPr lang="en-US" sz="1000" b="1" i="1" dirty="0">
              <a:solidFill>
                <a:schemeClr val="bg1">
                  <a:lumMod val="50000"/>
                </a:schemeClr>
              </a:solidFill>
            </a:endParaRPr>
          </a:p>
        </p:txBody>
      </p:sp>
      <p:cxnSp>
        <p:nvCxnSpPr>
          <p:cNvPr id="135" name="Straight Arrow Connector 134">
            <a:extLst>
              <a:ext uri="{FF2B5EF4-FFF2-40B4-BE49-F238E27FC236}">
                <a16:creationId xmlns:a16="http://schemas.microsoft.com/office/drawing/2014/main" id="{551DF922-7ECB-2AEC-85B4-C81A34860131}"/>
              </a:ext>
            </a:extLst>
          </p:cNvPr>
          <p:cNvCxnSpPr>
            <a:cxnSpLocks/>
            <a:stCxn id="92" idx="2"/>
            <a:endCxn id="134" idx="0"/>
          </p:cNvCxnSpPr>
          <p:nvPr/>
        </p:nvCxnSpPr>
        <p:spPr>
          <a:xfrm>
            <a:off x="4479124" y="4376283"/>
            <a:ext cx="0" cy="18915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17C4DED-0951-22FB-97E5-6A1109C77BD2}"/>
              </a:ext>
            </a:extLst>
          </p:cNvPr>
          <p:cNvCxnSpPr>
            <a:cxnSpLocks/>
            <a:stCxn id="134" idx="1"/>
            <a:endCxn id="140" idx="6"/>
          </p:cNvCxnSpPr>
          <p:nvPr/>
        </p:nvCxnSpPr>
        <p:spPr>
          <a:xfrm flipH="1">
            <a:off x="2021010" y="4809963"/>
            <a:ext cx="125849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FA4F294B-A71D-32BF-8B89-E85D4E5DB945}"/>
              </a:ext>
            </a:extLst>
          </p:cNvPr>
          <p:cNvSpPr/>
          <p:nvPr/>
        </p:nvSpPr>
        <p:spPr>
          <a:xfrm>
            <a:off x="1268134" y="4663959"/>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solidFill>
                  <a:schemeClr val="bg1">
                    <a:lumMod val="50000"/>
                  </a:schemeClr>
                </a:solidFill>
              </a:rPr>
              <a:t>End</a:t>
            </a:r>
            <a:endParaRPr lang="en-US" sz="1200" dirty="0">
              <a:solidFill>
                <a:schemeClr val="bg1">
                  <a:lumMod val="50000"/>
                </a:schemeClr>
              </a:solidFill>
            </a:endParaRPr>
          </a:p>
        </p:txBody>
      </p:sp>
      <p:sp>
        <p:nvSpPr>
          <p:cNvPr id="164" name="Rectangle: Rounded Corners 163">
            <a:extLst>
              <a:ext uri="{FF2B5EF4-FFF2-40B4-BE49-F238E27FC236}">
                <a16:creationId xmlns:a16="http://schemas.microsoft.com/office/drawing/2014/main" id="{5B98991D-897E-B974-9877-600631399708}"/>
              </a:ext>
            </a:extLst>
          </p:cNvPr>
          <p:cNvSpPr/>
          <p:nvPr/>
        </p:nvSpPr>
        <p:spPr>
          <a:xfrm>
            <a:off x="3279503" y="2432243"/>
            <a:ext cx="2399241" cy="489055"/>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000" dirty="0">
                <a:solidFill>
                  <a:schemeClr val="bg1">
                    <a:lumMod val="50000"/>
                  </a:schemeClr>
                </a:solidFill>
              </a:rPr>
              <a:t>stance_right </a:t>
            </a:r>
            <a:r>
              <a:rPr lang="en-US" sz="1000" dirty="0">
                <a:solidFill>
                  <a:schemeClr val="bg1">
                    <a:lumMod val="50000"/>
                  </a:schemeClr>
                </a:solidFill>
              </a:rPr>
              <a:t>= </a:t>
            </a:r>
            <a:r>
              <a:rPr lang="en-US" sz="1000" dirty="0" err="1">
                <a:solidFill>
                  <a:schemeClr val="bg1">
                    <a:lumMod val="50000"/>
                  </a:schemeClr>
                </a:solidFill>
              </a:rPr>
              <a:t>mid_swing</a:t>
            </a:r>
            <a:r>
              <a:rPr lang="vi-VN" sz="1000" dirty="0">
                <a:solidFill>
                  <a:schemeClr val="bg1">
                    <a:lumMod val="50000"/>
                  </a:schemeClr>
                </a:solidFill>
              </a:rPr>
              <a:t> _left</a:t>
            </a:r>
            <a:r>
              <a:rPr lang="en-US" sz="1000" dirty="0">
                <a:solidFill>
                  <a:schemeClr val="bg1">
                    <a:lumMod val="50000"/>
                  </a:schemeClr>
                </a:solidFill>
              </a:rPr>
              <a:t> </a:t>
            </a:r>
          </a:p>
        </p:txBody>
      </p:sp>
      <p:sp>
        <p:nvSpPr>
          <p:cNvPr id="167" name="Rectangle 166">
            <a:extLst>
              <a:ext uri="{FF2B5EF4-FFF2-40B4-BE49-F238E27FC236}">
                <a16:creationId xmlns:a16="http://schemas.microsoft.com/office/drawing/2014/main" id="{2F355D41-BE76-D665-B45C-384EE2D5EA16}"/>
              </a:ext>
            </a:extLst>
          </p:cNvPr>
          <p:cNvSpPr/>
          <p:nvPr/>
        </p:nvSpPr>
        <p:spPr>
          <a:xfrm>
            <a:off x="8371746" y="73881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70" name="Rectangle 169">
            <a:extLst>
              <a:ext uri="{FF2B5EF4-FFF2-40B4-BE49-F238E27FC236}">
                <a16:creationId xmlns:a16="http://schemas.microsoft.com/office/drawing/2014/main" id="{27131095-77D2-56E4-96E5-1D0F15C4BAA9}"/>
              </a:ext>
            </a:extLst>
          </p:cNvPr>
          <p:cNvSpPr/>
          <p:nvPr/>
        </p:nvSpPr>
        <p:spPr>
          <a:xfrm>
            <a:off x="8583612" y="73881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171" name="Rectangle 170">
            <a:extLst>
              <a:ext uri="{FF2B5EF4-FFF2-40B4-BE49-F238E27FC236}">
                <a16:creationId xmlns:a16="http://schemas.microsoft.com/office/drawing/2014/main" id="{6076A3AB-F40E-F2CD-39EC-62677A77C7F1}"/>
              </a:ext>
            </a:extLst>
          </p:cNvPr>
          <p:cNvSpPr/>
          <p:nvPr/>
        </p:nvSpPr>
        <p:spPr>
          <a:xfrm>
            <a:off x="7260731" y="454578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72" name="Rectangle 171">
            <a:extLst>
              <a:ext uri="{FF2B5EF4-FFF2-40B4-BE49-F238E27FC236}">
                <a16:creationId xmlns:a16="http://schemas.microsoft.com/office/drawing/2014/main" id="{7EFF174D-6244-ECD5-9261-12B56967AB25}"/>
              </a:ext>
            </a:extLst>
          </p:cNvPr>
          <p:cNvSpPr/>
          <p:nvPr/>
        </p:nvSpPr>
        <p:spPr>
          <a:xfrm>
            <a:off x="7260731" y="4907142"/>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173" name="TextBox 172">
            <a:extLst>
              <a:ext uri="{FF2B5EF4-FFF2-40B4-BE49-F238E27FC236}">
                <a16:creationId xmlns:a16="http://schemas.microsoft.com/office/drawing/2014/main" id="{5558BCA6-3234-397C-1054-C20CB8F35B4C}"/>
              </a:ext>
            </a:extLst>
          </p:cNvPr>
          <p:cNvSpPr txBox="1"/>
          <p:nvPr/>
        </p:nvSpPr>
        <p:spPr>
          <a:xfrm>
            <a:off x="7476902" y="4533154"/>
            <a:ext cx="1803942" cy="261610"/>
          </a:xfrm>
          <a:prstGeom prst="rect">
            <a:avLst/>
          </a:prstGeom>
          <a:noFill/>
        </p:spPr>
        <p:txBody>
          <a:bodyPr wrap="square">
            <a:spAutoFit/>
          </a:bodyPr>
          <a:lstStyle/>
          <a:p>
            <a:r>
              <a:rPr lang="vi-VN" sz="1100">
                <a:solidFill>
                  <a:schemeClr val="bg1">
                    <a:lumMod val="50000"/>
                  </a:schemeClr>
                </a:solidFill>
              </a:rPr>
              <a:t>Left pressure column</a:t>
            </a:r>
            <a:endParaRPr lang="en-US" sz="1100" dirty="0"/>
          </a:p>
        </p:txBody>
      </p:sp>
      <p:sp>
        <p:nvSpPr>
          <p:cNvPr id="174" name="TextBox 173">
            <a:extLst>
              <a:ext uri="{FF2B5EF4-FFF2-40B4-BE49-F238E27FC236}">
                <a16:creationId xmlns:a16="http://schemas.microsoft.com/office/drawing/2014/main" id="{DF4F8053-5B03-37D2-2296-CFC231550776}"/>
              </a:ext>
            </a:extLst>
          </p:cNvPr>
          <p:cNvSpPr txBox="1"/>
          <p:nvPr/>
        </p:nvSpPr>
        <p:spPr>
          <a:xfrm>
            <a:off x="7476902" y="4853767"/>
            <a:ext cx="1803942" cy="261610"/>
          </a:xfrm>
          <a:prstGeom prst="rect">
            <a:avLst/>
          </a:prstGeom>
          <a:noFill/>
        </p:spPr>
        <p:txBody>
          <a:bodyPr wrap="square">
            <a:spAutoFit/>
          </a:bodyPr>
          <a:lstStyle/>
          <a:p>
            <a:r>
              <a:rPr lang="vi-VN" sz="1100" dirty="0">
                <a:solidFill>
                  <a:schemeClr val="bg1">
                    <a:lumMod val="50000"/>
                  </a:schemeClr>
                </a:solidFill>
              </a:rPr>
              <a:t>Right pressure column</a:t>
            </a:r>
            <a:endParaRPr lang="en-US" sz="1100" dirty="0"/>
          </a:p>
        </p:txBody>
      </p:sp>
    </p:spTree>
    <p:extLst>
      <p:ext uri="{BB962C8B-B14F-4D97-AF65-F5344CB8AC3E}">
        <p14:creationId xmlns:p14="http://schemas.microsoft.com/office/powerpoint/2010/main" val="152310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hỗ dành sẵn cho Văn bản 1">
            <a:extLst>
              <a:ext uri="{FF2B5EF4-FFF2-40B4-BE49-F238E27FC236}">
                <a16:creationId xmlns:a16="http://schemas.microsoft.com/office/drawing/2014/main" id="{57A1B7E7-D222-8D0F-2826-30E39EDA308C}"/>
              </a:ext>
            </a:extLst>
          </p:cNvPr>
          <p:cNvSpPr txBox="1">
            <a:spLocks/>
          </p:cNvSpPr>
          <p:nvPr/>
        </p:nvSpPr>
        <p:spPr>
          <a:xfrm>
            <a:off x="349706" y="1746121"/>
            <a:ext cx="3805083"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Let imagine that initial we have the whole MR file, so we represent the frame column of MR file by a long green stick</a:t>
            </a:r>
          </a:p>
        </p:txBody>
      </p:sp>
      <p:sp>
        <p:nvSpPr>
          <p:cNvPr id="15" name="Rectangle 14">
            <a:extLst>
              <a:ext uri="{FF2B5EF4-FFF2-40B4-BE49-F238E27FC236}">
                <a16:creationId xmlns:a16="http://schemas.microsoft.com/office/drawing/2014/main" id="{13F2C038-8DF3-BEF3-DB26-56A95FE1057C}"/>
              </a:ext>
            </a:extLst>
          </p:cNvPr>
          <p:cNvSpPr/>
          <p:nvPr/>
        </p:nvSpPr>
        <p:spPr>
          <a:xfrm rot="16200000">
            <a:off x="3864821" y="2973137"/>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6" name="Rectangle 15">
            <a:extLst>
              <a:ext uri="{FF2B5EF4-FFF2-40B4-BE49-F238E27FC236}">
                <a16:creationId xmlns:a16="http://schemas.microsoft.com/office/drawing/2014/main" id="{6027A1D1-991D-AFF8-27CF-2BBEF20EE233}"/>
              </a:ext>
            </a:extLst>
          </p:cNvPr>
          <p:cNvSpPr/>
          <p:nvPr/>
        </p:nvSpPr>
        <p:spPr>
          <a:xfrm rot="16200000">
            <a:off x="4484602" y="254063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8" name="Rectangle 17">
            <a:extLst>
              <a:ext uri="{FF2B5EF4-FFF2-40B4-BE49-F238E27FC236}">
                <a16:creationId xmlns:a16="http://schemas.microsoft.com/office/drawing/2014/main" id="{94E4A0A6-36DA-891F-A27B-849DE31DA813}"/>
              </a:ext>
            </a:extLst>
          </p:cNvPr>
          <p:cNvSpPr/>
          <p:nvPr/>
        </p:nvSpPr>
        <p:spPr>
          <a:xfrm rot="16200000">
            <a:off x="4484602" y="2747578"/>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0" name="Rectangle 19">
            <a:extLst>
              <a:ext uri="{FF2B5EF4-FFF2-40B4-BE49-F238E27FC236}">
                <a16:creationId xmlns:a16="http://schemas.microsoft.com/office/drawing/2014/main" id="{650738E7-E6D3-5338-FE46-DB1A7BDEBF74}"/>
              </a:ext>
            </a:extLst>
          </p:cNvPr>
          <p:cNvSpPr/>
          <p:nvPr/>
        </p:nvSpPr>
        <p:spPr>
          <a:xfrm rot="16200000">
            <a:off x="4484602" y="294457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2" name="Rectangle 21">
            <a:extLst>
              <a:ext uri="{FF2B5EF4-FFF2-40B4-BE49-F238E27FC236}">
                <a16:creationId xmlns:a16="http://schemas.microsoft.com/office/drawing/2014/main" id="{26B48AB4-222E-F511-8F29-020B50546ED2}"/>
              </a:ext>
            </a:extLst>
          </p:cNvPr>
          <p:cNvSpPr/>
          <p:nvPr/>
        </p:nvSpPr>
        <p:spPr>
          <a:xfrm rot="16200000">
            <a:off x="4484602" y="315823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4" name="Rectangle 23">
            <a:extLst>
              <a:ext uri="{FF2B5EF4-FFF2-40B4-BE49-F238E27FC236}">
                <a16:creationId xmlns:a16="http://schemas.microsoft.com/office/drawing/2014/main" id="{5F40887A-6906-BC95-0062-A9F0932C93DF}"/>
              </a:ext>
            </a:extLst>
          </p:cNvPr>
          <p:cNvSpPr/>
          <p:nvPr/>
        </p:nvSpPr>
        <p:spPr>
          <a:xfrm rot="16200000">
            <a:off x="4484602" y="3365973"/>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5" name="Rectangle 24">
            <a:extLst>
              <a:ext uri="{FF2B5EF4-FFF2-40B4-BE49-F238E27FC236}">
                <a16:creationId xmlns:a16="http://schemas.microsoft.com/office/drawing/2014/main" id="{0E4CE18E-9D65-7CB7-A879-C8F7839947E1}"/>
              </a:ext>
            </a:extLst>
          </p:cNvPr>
          <p:cNvSpPr/>
          <p:nvPr/>
        </p:nvSpPr>
        <p:spPr>
          <a:xfrm rot="16200000">
            <a:off x="4610545" y="25406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7" name="Rectangle 26">
            <a:extLst>
              <a:ext uri="{FF2B5EF4-FFF2-40B4-BE49-F238E27FC236}">
                <a16:creationId xmlns:a16="http://schemas.microsoft.com/office/drawing/2014/main" id="{70212407-B639-6C29-5C0A-5A548DE94CEE}"/>
              </a:ext>
            </a:extLst>
          </p:cNvPr>
          <p:cNvSpPr/>
          <p:nvPr/>
        </p:nvSpPr>
        <p:spPr>
          <a:xfrm rot="16200000">
            <a:off x="4610545" y="274757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9" name="Rectangle 28">
            <a:extLst>
              <a:ext uri="{FF2B5EF4-FFF2-40B4-BE49-F238E27FC236}">
                <a16:creationId xmlns:a16="http://schemas.microsoft.com/office/drawing/2014/main" id="{72DE7F89-30B6-B03B-BB67-68B9A5D1B54E}"/>
              </a:ext>
            </a:extLst>
          </p:cNvPr>
          <p:cNvSpPr/>
          <p:nvPr/>
        </p:nvSpPr>
        <p:spPr>
          <a:xfrm rot="16200000">
            <a:off x="4610545" y="294457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0" name="Rectangle 29">
            <a:extLst>
              <a:ext uri="{FF2B5EF4-FFF2-40B4-BE49-F238E27FC236}">
                <a16:creationId xmlns:a16="http://schemas.microsoft.com/office/drawing/2014/main" id="{63F87C9F-6CAA-C9D1-9E84-EA55322B25C6}"/>
              </a:ext>
            </a:extLst>
          </p:cNvPr>
          <p:cNvSpPr/>
          <p:nvPr/>
        </p:nvSpPr>
        <p:spPr>
          <a:xfrm rot="16200000">
            <a:off x="4610545" y="315823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1" name="Rectangle 30">
            <a:extLst>
              <a:ext uri="{FF2B5EF4-FFF2-40B4-BE49-F238E27FC236}">
                <a16:creationId xmlns:a16="http://schemas.microsoft.com/office/drawing/2014/main" id="{BD685CE6-F22C-085E-BE08-E530EFCF1627}"/>
              </a:ext>
            </a:extLst>
          </p:cNvPr>
          <p:cNvSpPr/>
          <p:nvPr/>
        </p:nvSpPr>
        <p:spPr>
          <a:xfrm rot="16200000">
            <a:off x="4610545" y="336597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3" name="Chỗ dành sẵn cho Văn bản 1">
            <a:extLst>
              <a:ext uri="{FF2B5EF4-FFF2-40B4-BE49-F238E27FC236}">
                <a16:creationId xmlns:a16="http://schemas.microsoft.com/office/drawing/2014/main" id="{05235AB4-3FC9-B649-B107-80F618449D4B}"/>
              </a:ext>
            </a:extLst>
          </p:cNvPr>
          <p:cNvSpPr txBox="1">
            <a:spLocks/>
          </p:cNvSpPr>
          <p:nvPr/>
        </p:nvSpPr>
        <p:spPr>
          <a:xfrm>
            <a:off x="349706" y="764963"/>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First, we need define the corressponding angle on each frame on Nexus file with the corresponding pressure on each frame on MR file. Because MR file contrain information about the cycles</a:t>
            </a:r>
          </a:p>
        </p:txBody>
      </p:sp>
      <p:sp>
        <p:nvSpPr>
          <p:cNvPr id="34" name="Chỗ dành sẵn cho Văn bản 1">
            <a:extLst>
              <a:ext uri="{FF2B5EF4-FFF2-40B4-BE49-F238E27FC236}">
                <a16:creationId xmlns:a16="http://schemas.microsoft.com/office/drawing/2014/main" id="{0DA2C6E0-C659-5908-F990-7E7491E1FE11}"/>
              </a:ext>
            </a:extLst>
          </p:cNvPr>
          <p:cNvSpPr txBox="1">
            <a:spLocks/>
          </p:cNvSpPr>
          <p:nvPr/>
        </p:nvSpPr>
        <p:spPr>
          <a:xfrm>
            <a:off x="5076564" y="1746121"/>
            <a:ext cx="3805083" cy="1326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Nexus produce several files, we represent it by several shot stick, with blue stick </a:t>
            </a:r>
            <a:r>
              <a:rPr lang="vi-VN"/>
              <a:t>is frame column of Nexus file, yellow stick is corressponding angle at that frame</a:t>
            </a:r>
            <a:endParaRPr lang="vi-VN" dirty="0"/>
          </a:p>
        </p:txBody>
      </p:sp>
      <p:sp>
        <p:nvSpPr>
          <p:cNvPr id="36" name="Chỗ dành sẵn cho Văn bản 1">
            <a:extLst>
              <a:ext uri="{FF2B5EF4-FFF2-40B4-BE49-F238E27FC236}">
                <a16:creationId xmlns:a16="http://schemas.microsoft.com/office/drawing/2014/main" id="{621B99EA-9953-BE91-1D45-256D89A883DF}"/>
              </a:ext>
            </a:extLst>
          </p:cNvPr>
          <p:cNvSpPr txBox="1">
            <a:spLocks/>
          </p:cNvSpPr>
          <p:nvPr/>
        </p:nvSpPr>
        <p:spPr>
          <a:xfrm>
            <a:off x="4738097" y="3673727"/>
            <a:ext cx="3805083" cy="1326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At the first time , there are a gap on 2 kind of file because we can not locate what frame of Nexus corresponding with what frame of MR</a:t>
            </a:r>
          </a:p>
        </p:txBody>
      </p:sp>
      <p:sp>
        <p:nvSpPr>
          <p:cNvPr id="38" name="Chỗ dành sẵn cho Văn bản 1">
            <a:extLst>
              <a:ext uri="{FF2B5EF4-FFF2-40B4-BE49-F238E27FC236}">
                <a16:creationId xmlns:a16="http://schemas.microsoft.com/office/drawing/2014/main" id="{FB4D821E-2D79-EE89-6491-9543E84A6006}"/>
              </a:ext>
            </a:extLst>
          </p:cNvPr>
          <p:cNvSpPr txBox="1">
            <a:spLocks/>
          </p:cNvSpPr>
          <p:nvPr/>
        </p:nvSpPr>
        <p:spPr>
          <a:xfrm>
            <a:off x="349706" y="479925"/>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t>Define the initial construct</a:t>
            </a:r>
            <a:endParaRPr lang="vi-VN" dirty="0"/>
          </a:p>
        </p:txBody>
      </p:sp>
      <p:cxnSp>
        <p:nvCxnSpPr>
          <p:cNvPr id="2" name="Straight Arrow Connector 1">
            <a:extLst>
              <a:ext uri="{FF2B5EF4-FFF2-40B4-BE49-F238E27FC236}">
                <a16:creationId xmlns:a16="http://schemas.microsoft.com/office/drawing/2014/main" id="{2BAD4C08-3EE8-57B8-1A1D-CD18B30688DD}"/>
              </a:ext>
            </a:extLst>
          </p:cNvPr>
          <p:cNvCxnSpPr>
            <a:cxnSpLocks/>
          </p:cNvCxnSpPr>
          <p:nvPr/>
        </p:nvCxnSpPr>
        <p:spPr>
          <a:xfrm flipH="1" flipV="1">
            <a:off x="3830779" y="2409126"/>
            <a:ext cx="506435" cy="301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2075573-9E25-A155-9946-7A4C623A178B}"/>
              </a:ext>
            </a:extLst>
          </p:cNvPr>
          <p:cNvCxnSpPr>
            <a:cxnSpLocks/>
          </p:cNvCxnSpPr>
          <p:nvPr/>
        </p:nvCxnSpPr>
        <p:spPr>
          <a:xfrm flipV="1">
            <a:off x="4839286" y="2535579"/>
            <a:ext cx="358726" cy="1909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8BCF98-6398-0A80-9771-AB917B6369AF}"/>
              </a:ext>
            </a:extLst>
          </p:cNvPr>
          <p:cNvCxnSpPr>
            <a:cxnSpLocks/>
          </p:cNvCxnSpPr>
          <p:nvPr/>
        </p:nvCxnSpPr>
        <p:spPr>
          <a:xfrm>
            <a:off x="4505631" y="3570078"/>
            <a:ext cx="444539" cy="291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8D0E7F-5568-A05D-788D-CEFA3AA91444}"/>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2.2. Process (2) and (3): Find index of angle on Nexus file with corresponding frame on MR file</a:t>
            </a:r>
            <a:endParaRPr lang="vi-VN" sz="1400" dirty="0"/>
          </a:p>
        </p:txBody>
      </p:sp>
    </p:spTree>
    <p:extLst>
      <p:ext uri="{BB962C8B-B14F-4D97-AF65-F5344CB8AC3E}">
        <p14:creationId xmlns:p14="http://schemas.microsoft.com/office/powerpoint/2010/main" val="204935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BE26E-DA30-9B3D-8455-F20D72AB6F50}"/>
            </a:ext>
          </a:extLst>
        </p:cNvPr>
        <p:cNvGrpSpPr/>
        <p:nvPr/>
      </p:nvGrpSpPr>
      <p:grpSpPr>
        <a:xfrm>
          <a:off x="0" y="0"/>
          <a:ext cx="0" cy="0"/>
          <a:chOff x="0" y="0"/>
          <a:chExt cx="0" cy="0"/>
        </a:xfrm>
      </p:grpSpPr>
      <p:sp>
        <p:nvSpPr>
          <p:cNvPr id="33" name="Chỗ dành sẵn cho Văn bản 1">
            <a:extLst>
              <a:ext uri="{FF2B5EF4-FFF2-40B4-BE49-F238E27FC236}">
                <a16:creationId xmlns:a16="http://schemas.microsoft.com/office/drawing/2014/main" id="{B8B66BD7-334A-F1A7-B4A0-B5112DBB45FF}"/>
              </a:ext>
            </a:extLst>
          </p:cNvPr>
          <p:cNvSpPr txBox="1">
            <a:spLocks/>
          </p:cNvSpPr>
          <p:nvPr/>
        </p:nvSpPr>
        <p:spPr>
          <a:xfrm>
            <a:off x="349706" y="767126"/>
            <a:ext cx="7704000"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Let read the start time of the each recording.</a:t>
            </a:r>
          </a:p>
          <a:p>
            <a:pPr marL="139700" indent="0">
              <a:buFont typeface="Montserrat"/>
              <a:buNone/>
            </a:pPr>
            <a:r>
              <a:rPr lang="vi-VN" dirty="0"/>
              <a:t>Assume </a:t>
            </a:r>
          </a:p>
          <a:p>
            <a:r>
              <a:rPr lang="vi-VN" dirty="0"/>
              <a:t>t0 is start time of MR file on second</a:t>
            </a:r>
          </a:p>
          <a:p>
            <a:r>
              <a:rPr lang="vi-VN" dirty="0"/>
              <a:t>tn is start time of Nexus segment file on second</a:t>
            </a:r>
          </a:p>
          <a:p>
            <a:r>
              <a:rPr lang="vi-VN" dirty="0"/>
              <a:t>1 frame = 1/100 second</a:t>
            </a:r>
          </a:p>
          <a:p>
            <a:pPr marL="139700" indent="0">
              <a:buFont typeface="Montserrat"/>
              <a:buNone/>
            </a:pPr>
            <a:r>
              <a:rPr lang="vi-VN" dirty="0"/>
              <a:t>Then the first frame of Nexus file will be attached with the frame (tn – t0)*100  of MR file</a:t>
            </a:r>
          </a:p>
          <a:p>
            <a:pPr marL="139700" indent="0">
              <a:buFont typeface="Montserrat"/>
              <a:buNone/>
            </a:pPr>
            <a:endParaRPr lang="vi-VN" dirty="0"/>
          </a:p>
        </p:txBody>
      </p:sp>
      <p:sp>
        <p:nvSpPr>
          <p:cNvPr id="6" name="Chỗ dành sẵn cho Văn bản 1">
            <a:extLst>
              <a:ext uri="{FF2B5EF4-FFF2-40B4-BE49-F238E27FC236}">
                <a16:creationId xmlns:a16="http://schemas.microsoft.com/office/drawing/2014/main" id="{B76341E3-4C0F-B648-E6EF-D685FDF62C52}"/>
              </a:ext>
            </a:extLst>
          </p:cNvPr>
          <p:cNvSpPr txBox="1">
            <a:spLocks/>
          </p:cNvSpPr>
          <p:nvPr/>
        </p:nvSpPr>
        <p:spPr>
          <a:xfrm>
            <a:off x="304374" y="2302514"/>
            <a:ext cx="7704000" cy="418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dirty="0"/>
              <a:t>Process (3):</a:t>
            </a:r>
          </a:p>
          <a:p>
            <a:pPr marL="139700" indent="0">
              <a:buFont typeface="Montserrat"/>
              <a:buNone/>
            </a:pPr>
            <a:r>
              <a:rPr lang="vi-VN" dirty="0"/>
              <a:t>Only keep the corressponding frame on MR with angle on Nexus</a:t>
            </a:r>
          </a:p>
        </p:txBody>
      </p:sp>
      <p:sp>
        <p:nvSpPr>
          <p:cNvPr id="7" name="Rectangle 6">
            <a:extLst>
              <a:ext uri="{FF2B5EF4-FFF2-40B4-BE49-F238E27FC236}">
                <a16:creationId xmlns:a16="http://schemas.microsoft.com/office/drawing/2014/main" id="{4A2168AF-CBA0-7DD6-BAA3-386DD7C52446}"/>
              </a:ext>
            </a:extLst>
          </p:cNvPr>
          <p:cNvSpPr/>
          <p:nvPr/>
        </p:nvSpPr>
        <p:spPr>
          <a:xfrm rot="16200000">
            <a:off x="2722528" y="3840191"/>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593D1A36-C2D4-B29C-1ED5-211FD15BB7C7}"/>
              </a:ext>
            </a:extLst>
          </p:cNvPr>
          <p:cNvSpPr/>
          <p:nvPr/>
        </p:nvSpPr>
        <p:spPr>
          <a:xfrm rot="16200000">
            <a:off x="3283987" y="343724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9" name="Rectangle 8">
            <a:extLst>
              <a:ext uri="{FF2B5EF4-FFF2-40B4-BE49-F238E27FC236}">
                <a16:creationId xmlns:a16="http://schemas.microsoft.com/office/drawing/2014/main" id="{3D7A1896-ED5B-43F7-70CB-6FB664047B05}"/>
              </a:ext>
            </a:extLst>
          </p:cNvPr>
          <p:cNvSpPr/>
          <p:nvPr/>
        </p:nvSpPr>
        <p:spPr>
          <a:xfrm rot="16200000">
            <a:off x="3283987" y="364419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8830F307-1AB4-6CCB-1027-301B694DF997}"/>
              </a:ext>
            </a:extLst>
          </p:cNvPr>
          <p:cNvSpPr/>
          <p:nvPr/>
        </p:nvSpPr>
        <p:spPr>
          <a:xfrm rot="16200000">
            <a:off x="3283987" y="3841192"/>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498EB4BE-9038-159F-95F2-D1F480465B72}"/>
              </a:ext>
            </a:extLst>
          </p:cNvPr>
          <p:cNvSpPr/>
          <p:nvPr/>
        </p:nvSpPr>
        <p:spPr>
          <a:xfrm rot="16200000">
            <a:off x="3283987" y="4054844"/>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A1BFE667-D115-6FB0-353B-333D47CCC073}"/>
              </a:ext>
            </a:extLst>
          </p:cNvPr>
          <p:cNvSpPr/>
          <p:nvPr/>
        </p:nvSpPr>
        <p:spPr>
          <a:xfrm rot="16200000">
            <a:off x="3283987" y="426258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7" name="Rectangle 16">
            <a:extLst>
              <a:ext uri="{FF2B5EF4-FFF2-40B4-BE49-F238E27FC236}">
                <a16:creationId xmlns:a16="http://schemas.microsoft.com/office/drawing/2014/main" id="{A4B4AD41-9D9C-DBEE-8663-4AF1EA85349B}"/>
              </a:ext>
            </a:extLst>
          </p:cNvPr>
          <p:cNvSpPr/>
          <p:nvPr/>
        </p:nvSpPr>
        <p:spPr>
          <a:xfrm rot="16200000">
            <a:off x="3397657" y="343724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9" name="Rectangle 18">
            <a:extLst>
              <a:ext uri="{FF2B5EF4-FFF2-40B4-BE49-F238E27FC236}">
                <a16:creationId xmlns:a16="http://schemas.microsoft.com/office/drawing/2014/main" id="{23551E08-19B0-1A31-CF96-B989A6345762}"/>
              </a:ext>
            </a:extLst>
          </p:cNvPr>
          <p:cNvSpPr/>
          <p:nvPr/>
        </p:nvSpPr>
        <p:spPr>
          <a:xfrm rot="16200000">
            <a:off x="3397657" y="364419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1" name="Rectangle 20">
            <a:extLst>
              <a:ext uri="{FF2B5EF4-FFF2-40B4-BE49-F238E27FC236}">
                <a16:creationId xmlns:a16="http://schemas.microsoft.com/office/drawing/2014/main" id="{0E7E2EDE-05B2-C5AB-E649-63944DF58145}"/>
              </a:ext>
            </a:extLst>
          </p:cNvPr>
          <p:cNvSpPr/>
          <p:nvPr/>
        </p:nvSpPr>
        <p:spPr>
          <a:xfrm rot="16200000">
            <a:off x="3397657" y="3841192"/>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3" name="Rectangle 22">
            <a:extLst>
              <a:ext uri="{FF2B5EF4-FFF2-40B4-BE49-F238E27FC236}">
                <a16:creationId xmlns:a16="http://schemas.microsoft.com/office/drawing/2014/main" id="{53EC7109-26D7-E8E4-C03C-D61A2C81D4F5}"/>
              </a:ext>
            </a:extLst>
          </p:cNvPr>
          <p:cNvSpPr/>
          <p:nvPr/>
        </p:nvSpPr>
        <p:spPr>
          <a:xfrm rot="16200000">
            <a:off x="3397657" y="4054844"/>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6" name="Rectangle 25">
            <a:extLst>
              <a:ext uri="{FF2B5EF4-FFF2-40B4-BE49-F238E27FC236}">
                <a16:creationId xmlns:a16="http://schemas.microsoft.com/office/drawing/2014/main" id="{C810B307-8E5F-1D73-40FE-807D98D42D6C}"/>
              </a:ext>
            </a:extLst>
          </p:cNvPr>
          <p:cNvSpPr/>
          <p:nvPr/>
        </p:nvSpPr>
        <p:spPr>
          <a:xfrm rot="16200000">
            <a:off x="3397657" y="426258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28" name="Rectangle 27">
            <a:extLst>
              <a:ext uri="{FF2B5EF4-FFF2-40B4-BE49-F238E27FC236}">
                <a16:creationId xmlns:a16="http://schemas.microsoft.com/office/drawing/2014/main" id="{9080051C-E8F6-C064-9020-A41FF6A7F10A}"/>
              </a:ext>
            </a:extLst>
          </p:cNvPr>
          <p:cNvSpPr/>
          <p:nvPr/>
        </p:nvSpPr>
        <p:spPr>
          <a:xfrm rot="16200000">
            <a:off x="4738247" y="343724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2" name="Rectangle 31">
            <a:extLst>
              <a:ext uri="{FF2B5EF4-FFF2-40B4-BE49-F238E27FC236}">
                <a16:creationId xmlns:a16="http://schemas.microsoft.com/office/drawing/2014/main" id="{2981071B-306E-5008-DE69-EF647871749B}"/>
              </a:ext>
            </a:extLst>
          </p:cNvPr>
          <p:cNvSpPr/>
          <p:nvPr/>
        </p:nvSpPr>
        <p:spPr>
          <a:xfrm rot="16200000">
            <a:off x="4738247" y="364419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5" name="Rectangle 34">
            <a:extLst>
              <a:ext uri="{FF2B5EF4-FFF2-40B4-BE49-F238E27FC236}">
                <a16:creationId xmlns:a16="http://schemas.microsoft.com/office/drawing/2014/main" id="{B9559AFB-291F-4D85-11E8-C1D68F9EC295}"/>
              </a:ext>
            </a:extLst>
          </p:cNvPr>
          <p:cNvSpPr/>
          <p:nvPr/>
        </p:nvSpPr>
        <p:spPr>
          <a:xfrm rot="16200000">
            <a:off x="4738247" y="384119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7" name="Rectangle 36">
            <a:extLst>
              <a:ext uri="{FF2B5EF4-FFF2-40B4-BE49-F238E27FC236}">
                <a16:creationId xmlns:a16="http://schemas.microsoft.com/office/drawing/2014/main" id="{F6077B9F-F550-30EB-3D5A-3883CA311D85}"/>
              </a:ext>
            </a:extLst>
          </p:cNvPr>
          <p:cNvSpPr/>
          <p:nvPr/>
        </p:nvSpPr>
        <p:spPr>
          <a:xfrm rot="16200000">
            <a:off x="4738247" y="405484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9" name="Rectangle 38">
            <a:extLst>
              <a:ext uri="{FF2B5EF4-FFF2-40B4-BE49-F238E27FC236}">
                <a16:creationId xmlns:a16="http://schemas.microsoft.com/office/drawing/2014/main" id="{56CA173F-CB70-5AF8-826A-2EF85C5FC832}"/>
              </a:ext>
            </a:extLst>
          </p:cNvPr>
          <p:cNvSpPr/>
          <p:nvPr/>
        </p:nvSpPr>
        <p:spPr>
          <a:xfrm rot="16200000">
            <a:off x="4738247" y="426258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08678824-62E5-3790-3A98-04AFB0E32E16}"/>
              </a:ext>
            </a:extLst>
          </p:cNvPr>
          <p:cNvSpPr/>
          <p:nvPr/>
        </p:nvSpPr>
        <p:spPr>
          <a:xfrm rot="16200000">
            <a:off x="4617429" y="3437248"/>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7B49B0C8-7682-6775-2DED-E7AAE2A89412}"/>
              </a:ext>
            </a:extLst>
          </p:cNvPr>
          <p:cNvSpPr/>
          <p:nvPr/>
        </p:nvSpPr>
        <p:spPr>
          <a:xfrm rot="16200000">
            <a:off x="4617429" y="3644190"/>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56180782-E558-6036-4D1E-CE32208A1DDA}"/>
              </a:ext>
            </a:extLst>
          </p:cNvPr>
          <p:cNvSpPr/>
          <p:nvPr/>
        </p:nvSpPr>
        <p:spPr>
          <a:xfrm rot="16200000">
            <a:off x="4617429" y="3841191"/>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3" name="Rectangle 42">
            <a:extLst>
              <a:ext uri="{FF2B5EF4-FFF2-40B4-BE49-F238E27FC236}">
                <a16:creationId xmlns:a16="http://schemas.microsoft.com/office/drawing/2014/main" id="{ADB3D017-DE2D-B56E-E6C9-051AF9B7190B}"/>
              </a:ext>
            </a:extLst>
          </p:cNvPr>
          <p:cNvSpPr/>
          <p:nvPr/>
        </p:nvSpPr>
        <p:spPr>
          <a:xfrm rot="16200000">
            <a:off x="4617429" y="4054843"/>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F92A61CF-535F-EA1F-BD12-0522F8589CDB}"/>
              </a:ext>
            </a:extLst>
          </p:cNvPr>
          <p:cNvSpPr/>
          <p:nvPr/>
        </p:nvSpPr>
        <p:spPr>
          <a:xfrm rot="16200000">
            <a:off x="4617429" y="4262585"/>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5" name="Straight Arrow Connector 44">
            <a:extLst>
              <a:ext uri="{FF2B5EF4-FFF2-40B4-BE49-F238E27FC236}">
                <a16:creationId xmlns:a16="http://schemas.microsoft.com/office/drawing/2014/main" id="{A043C0D4-3324-887B-E785-EAE826FCBB90}"/>
              </a:ext>
            </a:extLst>
          </p:cNvPr>
          <p:cNvCxnSpPr>
            <a:cxnSpLocks/>
          </p:cNvCxnSpPr>
          <p:nvPr/>
        </p:nvCxnSpPr>
        <p:spPr>
          <a:xfrm>
            <a:off x="3650000" y="3819777"/>
            <a:ext cx="751671" cy="7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166E814-7A2E-DB64-9DB8-CD3EC3D50715}"/>
              </a:ext>
            </a:extLst>
          </p:cNvPr>
          <p:cNvSpPr/>
          <p:nvPr/>
        </p:nvSpPr>
        <p:spPr>
          <a:xfrm>
            <a:off x="4566909" y="3367798"/>
            <a:ext cx="377050" cy="247306"/>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36314437-32AD-9DAD-397B-B583F1FA8C01}"/>
              </a:ext>
            </a:extLst>
          </p:cNvPr>
          <p:cNvCxnSpPr>
            <a:cxnSpLocks/>
            <a:stCxn id="46" idx="3"/>
          </p:cNvCxnSpPr>
          <p:nvPr/>
        </p:nvCxnSpPr>
        <p:spPr>
          <a:xfrm flipV="1">
            <a:off x="4943959" y="3258978"/>
            <a:ext cx="870156" cy="232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Chỗ dành sẵn cho Văn bản 1">
            <a:extLst>
              <a:ext uri="{FF2B5EF4-FFF2-40B4-BE49-F238E27FC236}">
                <a16:creationId xmlns:a16="http://schemas.microsoft.com/office/drawing/2014/main" id="{61CE6686-8153-E1F3-E597-5DCD99BE0D1B}"/>
              </a:ext>
            </a:extLst>
          </p:cNvPr>
          <p:cNvSpPr txBox="1">
            <a:spLocks/>
          </p:cNvSpPr>
          <p:nvPr/>
        </p:nvSpPr>
        <p:spPr>
          <a:xfrm>
            <a:off x="5821488" y="2902515"/>
            <a:ext cx="2767428" cy="1206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dirty="0"/>
              <a:t>Can be considered as a </a:t>
            </a:r>
            <a:r>
              <a:rPr lang="en-US" dirty="0" err="1"/>
              <a:t>DataFrame</a:t>
            </a:r>
            <a:r>
              <a:rPr lang="en-US" dirty="0"/>
              <a:t> contains 2 column without </a:t>
            </a:r>
            <a:r>
              <a:rPr lang="en-US" dirty="0" err="1"/>
              <a:t>NaN</a:t>
            </a:r>
            <a:r>
              <a:rPr lang="en-US" dirty="0"/>
              <a:t>, 1</a:t>
            </a:r>
            <a:r>
              <a:rPr lang="en-US" baseline="30000" dirty="0"/>
              <a:t>st</a:t>
            </a:r>
            <a:r>
              <a:rPr lang="en-US" dirty="0"/>
              <a:t> column is frame, 2</a:t>
            </a:r>
            <a:r>
              <a:rPr lang="en-US" baseline="30000" dirty="0"/>
              <a:t>nd</a:t>
            </a:r>
            <a:r>
              <a:rPr lang="en-US" dirty="0"/>
              <a:t> column is angle</a:t>
            </a:r>
            <a:endParaRPr lang="vi-VN" dirty="0"/>
          </a:p>
        </p:txBody>
      </p:sp>
      <p:sp>
        <p:nvSpPr>
          <p:cNvPr id="52" name="Chỗ dành sẵn cho Văn bản 1">
            <a:extLst>
              <a:ext uri="{FF2B5EF4-FFF2-40B4-BE49-F238E27FC236}">
                <a16:creationId xmlns:a16="http://schemas.microsoft.com/office/drawing/2014/main" id="{9BC7A0B6-CF9D-1D05-0D6D-76E68F6AC472}"/>
              </a:ext>
            </a:extLst>
          </p:cNvPr>
          <p:cNvSpPr txBox="1">
            <a:spLocks/>
          </p:cNvSpPr>
          <p:nvPr/>
        </p:nvSpPr>
        <p:spPr>
          <a:xfrm>
            <a:off x="-18033" y="3075394"/>
            <a:ext cx="2509898" cy="7447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dirty="0"/>
              <a:t>Can be considered as a </a:t>
            </a:r>
            <a:r>
              <a:rPr lang="en-US" dirty="0" err="1"/>
              <a:t>DataFrame</a:t>
            </a:r>
            <a:r>
              <a:rPr lang="en-US" dirty="0"/>
              <a:t> contains 3 column with </a:t>
            </a:r>
            <a:r>
              <a:rPr lang="en-US" dirty="0" err="1"/>
              <a:t>NaN</a:t>
            </a:r>
            <a:r>
              <a:rPr lang="en-US" dirty="0"/>
              <a:t> at the gap of 2</a:t>
            </a:r>
            <a:r>
              <a:rPr lang="en-US" baseline="30000" dirty="0"/>
              <a:t>nd</a:t>
            </a:r>
            <a:r>
              <a:rPr lang="en-US" dirty="0"/>
              <a:t> and 3</a:t>
            </a:r>
            <a:r>
              <a:rPr lang="en-US" baseline="30000" dirty="0"/>
              <a:t>rd</a:t>
            </a:r>
            <a:r>
              <a:rPr lang="en-US" dirty="0"/>
              <a:t> column</a:t>
            </a:r>
            <a:endParaRPr lang="vi-VN" dirty="0"/>
          </a:p>
        </p:txBody>
      </p:sp>
      <p:sp>
        <p:nvSpPr>
          <p:cNvPr id="53" name="Rectangle 52">
            <a:extLst>
              <a:ext uri="{FF2B5EF4-FFF2-40B4-BE49-F238E27FC236}">
                <a16:creationId xmlns:a16="http://schemas.microsoft.com/office/drawing/2014/main" id="{038D19A9-F825-9F0D-2621-B2A64526FC71}"/>
              </a:ext>
            </a:extLst>
          </p:cNvPr>
          <p:cNvSpPr/>
          <p:nvPr/>
        </p:nvSpPr>
        <p:spPr>
          <a:xfrm>
            <a:off x="3122048" y="3287293"/>
            <a:ext cx="449792" cy="1206329"/>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FD0E7D8E-9F48-5BE4-6527-F4D0263728BE}"/>
              </a:ext>
            </a:extLst>
          </p:cNvPr>
          <p:cNvCxnSpPr>
            <a:cxnSpLocks/>
          </p:cNvCxnSpPr>
          <p:nvPr/>
        </p:nvCxnSpPr>
        <p:spPr>
          <a:xfrm flipH="1" flipV="1">
            <a:off x="2675655" y="3917576"/>
            <a:ext cx="427930" cy="116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0F52D4-5BF9-32B9-70E5-80F73AAA8EA5}"/>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2.2. Process (2) and (3): Find index of angle on Nexus file with corresponding frame on MR file</a:t>
            </a:r>
            <a:endParaRPr lang="vi-VN" sz="1400" dirty="0"/>
          </a:p>
        </p:txBody>
      </p:sp>
      <p:sp>
        <p:nvSpPr>
          <p:cNvPr id="12" name="Chỗ dành sẵn cho Văn bản 1">
            <a:extLst>
              <a:ext uri="{FF2B5EF4-FFF2-40B4-BE49-F238E27FC236}">
                <a16:creationId xmlns:a16="http://schemas.microsoft.com/office/drawing/2014/main" id="{35E60926-CFD9-1DF7-748B-4D20CE0105E9}"/>
              </a:ext>
            </a:extLst>
          </p:cNvPr>
          <p:cNvSpPr txBox="1">
            <a:spLocks/>
          </p:cNvSpPr>
          <p:nvPr/>
        </p:nvSpPr>
        <p:spPr>
          <a:xfrm>
            <a:off x="395038" y="384427"/>
            <a:ext cx="7704000" cy="418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b="1" dirty="0"/>
              <a:t>Process (2):</a:t>
            </a:r>
          </a:p>
          <a:p>
            <a:pPr marL="139700" indent="0">
              <a:buFont typeface="Montserrat"/>
              <a:buNone/>
            </a:pPr>
            <a:r>
              <a:rPr lang="vi-VN" dirty="0"/>
              <a:t> </a:t>
            </a:r>
          </a:p>
        </p:txBody>
      </p:sp>
    </p:spTree>
    <p:extLst>
      <p:ext uri="{BB962C8B-B14F-4D97-AF65-F5344CB8AC3E}">
        <p14:creationId xmlns:p14="http://schemas.microsoft.com/office/powerpoint/2010/main" val="873485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5CDEB-9FF4-3A9B-8111-2485CC000CBC}"/>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92EE4AB-856E-5FA6-534F-54703B5ECB98}"/>
              </a:ext>
            </a:extLst>
          </p:cNvPr>
          <p:cNvGraphicFramePr>
            <a:graphicFrameLocks noGrp="1"/>
          </p:cNvGraphicFramePr>
          <p:nvPr>
            <p:extLst>
              <p:ext uri="{D42A27DB-BD31-4B8C-83A1-F6EECF244321}">
                <p14:modId xmlns:p14="http://schemas.microsoft.com/office/powerpoint/2010/main" val="2752936655"/>
              </p:ext>
            </p:extLst>
          </p:nvPr>
        </p:nvGraphicFramePr>
        <p:xfrm>
          <a:off x="6906284" y="244023"/>
          <a:ext cx="1209367" cy="2072640"/>
        </p:xfrm>
        <a:graphic>
          <a:graphicData uri="http://schemas.openxmlformats.org/drawingml/2006/table">
            <a:tbl>
              <a:tblPr firstRow="1" bandRow="1">
                <a:tableStyleId>{21EFCFE3-5A77-476A-88F3-ABE4D7B21B8B}</a:tableStyleId>
              </a:tblPr>
              <a:tblGrid>
                <a:gridCol w="612372">
                  <a:extLst>
                    <a:ext uri="{9D8B030D-6E8A-4147-A177-3AD203B41FA5}">
                      <a16:colId xmlns:a16="http://schemas.microsoft.com/office/drawing/2014/main" val="2059582535"/>
                    </a:ext>
                  </a:extLst>
                </a:gridCol>
                <a:gridCol w="596995">
                  <a:extLst>
                    <a:ext uri="{9D8B030D-6E8A-4147-A177-3AD203B41FA5}">
                      <a16:colId xmlns:a16="http://schemas.microsoft.com/office/drawing/2014/main" val="3983724906"/>
                    </a:ext>
                  </a:extLst>
                </a:gridCol>
              </a:tblGrid>
              <a:tr h="167455">
                <a:tc>
                  <a:txBody>
                    <a:bodyPr/>
                    <a:lstStyle/>
                    <a:p>
                      <a:r>
                        <a:rPr lang="vi-VN" sz="1100" dirty="0"/>
                        <a:t>Frame</a:t>
                      </a:r>
                      <a:endParaRPr lang="en-US" sz="1100" dirty="0"/>
                    </a:p>
                  </a:txBody>
                  <a:tcPr/>
                </a:tc>
                <a:tc>
                  <a:txBody>
                    <a:bodyPr/>
                    <a:lstStyle/>
                    <a:p>
                      <a:r>
                        <a:rPr lang="vi-VN" sz="1100" dirty="0"/>
                        <a:t>Angle</a:t>
                      </a:r>
                      <a:endParaRPr lang="en-US" sz="1100" dirty="0"/>
                    </a:p>
                  </a:txBody>
                  <a:tcPr/>
                </a:tc>
                <a:extLst>
                  <a:ext uri="{0D108BD9-81ED-4DB2-BD59-A6C34878D82A}">
                    <a16:rowId xmlns:a16="http://schemas.microsoft.com/office/drawing/2014/main" val="3294949990"/>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2172668949"/>
                  </a:ext>
                </a:extLst>
              </a:tr>
              <a:tr h="167455">
                <a:tc>
                  <a:txBody>
                    <a:bodyPr/>
                    <a:lstStyle/>
                    <a:p>
                      <a:endParaRPr lang="en-US" sz="1100" dirty="0">
                        <a:solidFill>
                          <a:schemeClr val="tx1"/>
                        </a:solidFill>
                      </a:endParaRPr>
                    </a:p>
                  </a:txBody>
                  <a:tcPr>
                    <a:solidFill>
                      <a:srgbClr val="00B0F0"/>
                    </a:solidFill>
                  </a:tcPr>
                </a:tc>
                <a:tc>
                  <a:txBody>
                    <a:bodyPr/>
                    <a:lstStyle/>
                    <a:p>
                      <a:endParaRPr lang="en-US" sz="1100" dirty="0">
                        <a:solidFill>
                          <a:schemeClr val="tx1"/>
                        </a:solidFill>
                      </a:endParaRPr>
                    </a:p>
                  </a:txBody>
                  <a:tcPr>
                    <a:solidFill>
                      <a:srgbClr val="00B0F0"/>
                    </a:solidFill>
                  </a:tcPr>
                </a:tc>
                <a:extLst>
                  <a:ext uri="{0D108BD9-81ED-4DB2-BD59-A6C34878D82A}">
                    <a16:rowId xmlns:a16="http://schemas.microsoft.com/office/drawing/2014/main" val="173665674"/>
                  </a:ext>
                </a:extLst>
              </a:tr>
              <a:tr h="167455">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3055124"/>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1933760506"/>
                  </a:ext>
                </a:extLst>
              </a:tr>
              <a:tr h="167455">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347785916"/>
                  </a:ext>
                </a:extLst>
              </a:tr>
              <a:tr h="167455">
                <a:tc>
                  <a:txBody>
                    <a:bodyPr/>
                    <a:lstStyle/>
                    <a:p>
                      <a:endParaRPr lang="en-US" sz="1100" dirty="0"/>
                    </a:p>
                  </a:txBody>
                  <a:tcPr>
                    <a:solidFill>
                      <a:srgbClr val="FF0000"/>
                    </a:solidFill>
                  </a:tcPr>
                </a:tc>
                <a:tc>
                  <a:txBody>
                    <a:bodyPr/>
                    <a:lstStyle/>
                    <a:p>
                      <a:endParaRPr lang="en-US" sz="1100" dirty="0"/>
                    </a:p>
                  </a:txBody>
                  <a:tcPr>
                    <a:solidFill>
                      <a:srgbClr val="FF0000"/>
                    </a:solidFill>
                  </a:tcPr>
                </a:tc>
                <a:extLst>
                  <a:ext uri="{0D108BD9-81ED-4DB2-BD59-A6C34878D82A}">
                    <a16:rowId xmlns:a16="http://schemas.microsoft.com/office/drawing/2014/main" val="241027676"/>
                  </a:ext>
                </a:extLst>
              </a:tr>
              <a:tr h="167455">
                <a:tc>
                  <a:txBody>
                    <a:bodyPr/>
                    <a:lstStyle/>
                    <a:p>
                      <a:r>
                        <a:rPr lang="vi-VN" sz="1100" dirty="0"/>
                        <a:t>...</a:t>
                      </a:r>
                      <a:endParaRPr lang="en-US" sz="1100" dirty="0"/>
                    </a:p>
                  </a:txBody>
                  <a:tcPr/>
                </a:tc>
                <a:tc>
                  <a:txBody>
                    <a:bodyPr/>
                    <a:lstStyle/>
                    <a:p>
                      <a:r>
                        <a:rPr lang="vi-VN" sz="1100" dirty="0"/>
                        <a:t>...</a:t>
                      </a:r>
                      <a:endParaRPr lang="en-US" sz="1100" dirty="0"/>
                    </a:p>
                  </a:txBody>
                  <a:tcPr/>
                </a:tc>
                <a:extLst>
                  <a:ext uri="{0D108BD9-81ED-4DB2-BD59-A6C34878D82A}">
                    <a16:rowId xmlns:a16="http://schemas.microsoft.com/office/drawing/2014/main" val="2189918531"/>
                  </a:ext>
                </a:extLst>
              </a:tr>
            </a:tbl>
          </a:graphicData>
        </a:graphic>
      </p:graphicFrame>
      <p:sp>
        <p:nvSpPr>
          <p:cNvPr id="8" name="Chỗ dành sẵn cho Văn bản 1">
            <a:extLst>
              <a:ext uri="{FF2B5EF4-FFF2-40B4-BE49-F238E27FC236}">
                <a16:creationId xmlns:a16="http://schemas.microsoft.com/office/drawing/2014/main" id="{EB7F8630-0942-E9F4-7FD7-88F4D00E4328}"/>
              </a:ext>
            </a:extLst>
          </p:cNvPr>
          <p:cNvSpPr txBox="1">
            <a:spLocks/>
          </p:cNvSpPr>
          <p:nvPr/>
        </p:nvSpPr>
        <p:spPr>
          <a:xfrm>
            <a:off x="5557971" y="586292"/>
            <a:ext cx="2230246" cy="536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Start frame </a:t>
            </a:r>
          </a:p>
          <a:p>
            <a:pPr marL="139700" indent="0">
              <a:buFont typeface="Montserrat"/>
              <a:buNone/>
            </a:pPr>
            <a:r>
              <a:rPr lang="vi-VN" dirty="0">
                <a:solidFill>
                  <a:schemeClr val="bg1">
                    <a:lumMod val="50000"/>
                  </a:schemeClr>
                </a:solidFill>
              </a:rPr>
              <a:t>of cycle i-th</a:t>
            </a:r>
          </a:p>
        </p:txBody>
      </p:sp>
      <p:sp>
        <p:nvSpPr>
          <p:cNvPr id="9" name="Chỗ dành sẵn cho Văn bản 1">
            <a:extLst>
              <a:ext uri="{FF2B5EF4-FFF2-40B4-BE49-F238E27FC236}">
                <a16:creationId xmlns:a16="http://schemas.microsoft.com/office/drawing/2014/main" id="{ED471EF7-1A21-C513-0FB1-C9A89717EEAC}"/>
              </a:ext>
            </a:extLst>
          </p:cNvPr>
          <p:cNvSpPr txBox="1">
            <a:spLocks/>
          </p:cNvSpPr>
          <p:nvPr/>
        </p:nvSpPr>
        <p:spPr>
          <a:xfrm>
            <a:off x="5566270" y="1597881"/>
            <a:ext cx="1396387" cy="659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End frame </a:t>
            </a:r>
          </a:p>
          <a:p>
            <a:pPr marL="139700" indent="0">
              <a:buFont typeface="Montserrat"/>
              <a:buNone/>
            </a:pPr>
            <a:r>
              <a:rPr lang="vi-VN" dirty="0">
                <a:solidFill>
                  <a:schemeClr val="bg1">
                    <a:lumMod val="50000"/>
                  </a:schemeClr>
                </a:solidFill>
              </a:rPr>
              <a:t>of cycle i-th</a:t>
            </a:r>
          </a:p>
        </p:txBody>
      </p:sp>
      <p:sp>
        <p:nvSpPr>
          <p:cNvPr id="14" name="Oval 13">
            <a:extLst>
              <a:ext uri="{FF2B5EF4-FFF2-40B4-BE49-F238E27FC236}">
                <a16:creationId xmlns:a16="http://schemas.microsoft.com/office/drawing/2014/main" id="{593162AD-984C-6E1B-56D0-EF0F1A7F11A3}"/>
              </a:ext>
            </a:extLst>
          </p:cNvPr>
          <p:cNvSpPr/>
          <p:nvPr/>
        </p:nvSpPr>
        <p:spPr>
          <a:xfrm>
            <a:off x="2298266" y="175203"/>
            <a:ext cx="752876" cy="292008"/>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Start</a:t>
            </a:r>
            <a:endParaRPr lang="en-US" sz="1100" dirty="0">
              <a:solidFill>
                <a:schemeClr val="bg1">
                  <a:lumMod val="50000"/>
                </a:schemeClr>
              </a:solidFill>
            </a:endParaRPr>
          </a:p>
        </p:txBody>
      </p:sp>
      <p:sp>
        <p:nvSpPr>
          <p:cNvPr id="15" name="Oval 14">
            <a:extLst>
              <a:ext uri="{FF2B5EF4-FFF2-40B4-BE49-F238E27FC236}">
                <a16:creationId xmlns:a16="http://schemas.microsoft.com/office/drawing/2014/main" id="{8A778C82-4E06-4A29-13CC-28823FCD0A8B}"/>
              </a:ext>
            </a:extLst>
          </p:cNvPr>
          <p:cNvSpPr/>
          <p:nvPr/>
        </p:nvSpPr>
        <p:spPr>
          <a:xfrm>
            <a:off x="2354043" y="4850057"/>
            <a:ext cx="641321" cy="279679"/>
          </a:xfrm>
          <a:prstGeom prst="ellipse">
            <a:avLst/>
          </a:prstGeom>
          <a:solidFill>
            <a:srgbClr val="BBED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End</a:t>
            </a:r>
            <a:endParaRPr lang="en-US" sz="1100" dirty="0">
              <a:solidFill>
                <a:schemeClr val="bg1">
                  <a:lumMod val="50000"/>
                </a:schemeClr>
              </a:solidFill>
            </a:endParaRPr>
          </a:p>
        </p:txBody>
      </p:sp>
      <p:sp>
        <p:nvSpPr>
          <p:cNvPr id="17" name="Rectangle 16">
            <a:extLst>
              <a:ext uri="{FF2B5EF4-FFF2-40B4-BE49-F238E27FC236}">
                <a16:creationId xmlns:a16="http://schemas.microsoft.com/office/drawing/2014/main" id="{8DAB2881-B9C2-AB19-4045-E475F8D0F719}"/>
              </a:ext>
            </a:extLst>
          </p:cNvPr>
          <p:cNvSpPr/>
          <p:nvPr/>
        </p:nvSpPr>
        <p:spPr>
          <a:xfrm>
            <a:off x="1684182" y="1118560"/>
            <a:ext cx="1981044" cy="35905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start_frame</a:t>
            </a:r>
            <a:r>
              <a:rPr lang="en-US" sz="1100" dirty="0">
                <a:solidFill>
                  <a:schemeClr val="bg1">
                    <a:lumMod val="50000"/>
                  </a:schemeClr>
                </a:solidFill>
              </a:rPr>
              <a:t> &gt;= first</a:t>
            </a:r>
            <a:r>
              <a:rPr lang="vi-VN" sz="1100" dirty="0">
                <a:solidFill>
                  <a:schemeClr val="bg1">
                    <a:lumMod val="50000"/>
                  </a:schemeClr>
                </a:solidFill>
              </a:rPr>
              <a:t> </a:t>
            </a:r>
            <a:r>
              <a:rPr lang="en-US" sz="1100" dirty="0">
                <a:solidFill>
                  <a:schemeClr val="bg1">
                    <a:lumMod val="50000"/>
                  </a:schemeClr>
                </a:solidFill>
              </a:rPr>
              <a:t>frame</a:t>
            </a:r>
            <a:endParaRPr lang="vi-VN" sz="1100" dirty="0">
              <a:solidFill>
                <a:schemeClr val="bg1">
                  <a:lumMod val="50000"/>
                </a:schemeClr>
              </a:solidFill>
            </a:endParaRPr>
          </a:p>
          <a:p>
            <a:pPr algn="ctr"/>
            <a:r>
              <a:rPr lang="vi-VN" sz="1100" dirty="0">
                <a:solidFill>
                  <a:schemeClr val="bg1">
                    <a:lumMod val="50000"/>
                  </a:schemeClr>
                </a:solidFill>
              </a:rPr>
              <a:t>end_frame &lt;= last frame</a:t>
            </a:r>
            <a:endParaRPr lang="en-US" sz="1100" dirty="0">
              <a:solidFill>
                <a:schemeClr val="bg1">
                  <a:lumMod val="50000"/>
                </a:schemeClr>
              </a:solidFill>
            </a:endParaRPr>
          </a:p>
        </p:txBody>
      </p:sp>
      <p:cxnSp>
        <p:nvCxnSpPr>
          <p:cNvPr id="18" name="Straight Arrow Connector 17">
            <a:extLst>
              <a:ext uri="{FF2B5EF4-FFF2-40B4-BE49-F238E27FC236}">
                <a16:creationId xmlns:a16="http://schemas.microsoft.com/office/drawing/2014/main" id="{6912752B-B4DE-95AF-95FE-0CD986575A43}"/>
              </a:ext>
            </a:extLst>
          </p:cNvPr>
          <p:cNvCxnSpPr>
            <a:cxnSpLocks/>
            <a:stCxn id="14" idx="4"/>
            <a:endCxn id="167" idx="0"/>
          </p:cNvCxnSpPr>
          <p:nvPr/>
        </p:nvCxnSpPr>
        <p:spPr>
          <a:xfrm>
            <a:off x="2674704" y="467211"/>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5C057D-0BBB-BF1C-1DE0-C121CE1689AB}"/>
              </a:ext>
            </a:extLst>
          </p:cNvPr>
          <p:cNvCxnSpPr>
            <a:cxnSpLocks/>
            <a:stCxn id="17" idx="2"/>
            <a:endCxn id="30" idx="0"/>
          </p:cNvCxnSpPr>
          <p:nvPr/>
        </p:nvCxnSpPr>
        <p:spPr>
          <a:xfrm>
            <a:off x="2674704" y="1477613"/>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ECF2760-553A-9A1D-8A14-84C53FC88F86}"/>
              </a:ext>
            </a:extLst>
          </p:cNvPr>
          <p:cNvCxnSpPr>
            <a:cxnSpLocks/>
            <a:stCxn id="17" idx="3"/>
            <a:endCxn id="15" idx="6"/>
          </p:cNvCxnSpPr>
          <p:nvPr/>
        </p:nvCxnSpPr>
        <p:spPr>
          <a:xfrm flipH="1">
            <a:off x="2995364" y="1298087"/>
            <a:ext cx="669862" cy="3691810"/>
          </a:xfrm>
          <a:prstGeom prst="bentConnector3">
            <a:avLst>
              <a:gd name="adj1" fmla="val -15450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D1096FC-5D9D-52E5-377E-DA05CF2DA2B7}"/>
              </a:ext>
            </a:extLst>
          </p:cNvPr>
          <p:cNvSpPr/>
          <p:nvPr/>
        </p:nvSpPr>
        <p:spPr>
          <a:xfrm>
            <a:off x="1232392" y="1683936"/>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I</a:t>
            </a:r>
            <a:r>
              <a:rPr lang="en-US" sz="1100" dirty="0" err="1">
                <a:solidFill>
                  <a:schemeClr val="bg1">
                    <a:lumMod val="50000"/>
                  </a:schemeClr>
                </a:solidFill>
              </a:rPr>
              <a:t>nitialize</a:t>
            </a:r>
            <a:r>
              <a:rPr lang="en-US" sz="1100" dirty="0">
                <a:solidFill>
                  <a:schemeClr val="bg1">
                    <a:lumMod val="50000"/>
                  </a:schemeClr>
                </a:solidFill>
              </a:rPr>
              <a:t> </a:t>
            </a:r>
            <a:r>
              <a:rPr lang="vi-VN" sz="1100" dirty="0">
                <a:solidFill>
                  <a:schemeClr val="bg1">
                    <a:lumMod val="50000"/>
                  </a:schemeClr>
                </a:solidFill>
              </a:rPr>
              <a:t> </a:t>
            </a:r>
            <a:r>
              <a:rPr lang="en-US" sz="1100" dirty="0" err="1">
                <a:solidFill>
                  <a:schemeClr val="bg1">
                    <a:lumMod val="50000"/>
                  </a:schemeClr>
                </a:solidFill>
              </a:rPr>
              <a:t>cycle_angles</a:t>
            </a:r>
            <a:r>
              <a:rPr lang="en-US" sz="1100" dirty="0">
                <a:solidFill>
                  <a:schemeClr val="bg1">
                    <a:lumMod val="50000"/>
                  </a:schemeClr>
                </a:solidFill>
              </a:rPr>
              <a:t> = [</a:t>
            </a:r>
            <a:r>
              <a:rPr lang="vi-VN" sz="1100" dirty="0">
                <a:solidFill>
                  <a:schemeClr val="bg1">
                    <a:lumMod val="50000"/>
                  </a:schemeClr>
                </a:solidFill>
              </a:rPr>
              <a:t> </a:t>
            </a:r>
            <a:r>
              <a:rPr lang="en-US" sz="1100" dirty="0">
                <a:solidFill>
                  <a:schemeClr val="bg1">
                    <a:lumMod val="50000"/>
                  </a:schemeClr>
                </a:solidFill>
              </a:rPr>
              <a:t>]</a:t>
            </a:r>
          </a:p>
        </p:txBody>
      </p:sp>
      <p:sp>
        <p:nvSpPr>
          <p:cNvPr id="39" name="Rectangle 38">
            <a:extLst>
              <a:ext uri="{FF2B5EF4-FFF2-40B4-BE49-F238E27FC236}">
                <a16:creationId xmlns:a16="http://schemas.microsoft.com/office/drawing/2014/main" id="{C782A88E-B817-698B-A63D-61061A43FC9E}"/>
              </a:ext>
            </a:extLst>
          </p:cNvPr>
          <p:cNvSpPr/>
          <p:nvPr/>
        </p:nvSpPr>
        <p:spPr>
          <a:xfrm>
            <a:off x="1846445" y="2573988"/>
            <a:ext cx="1656518"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frame &gt;= </a:t>
            </a:r>
            <a:r>
              <a:rPr lang="en-US" sz="1100" dirty="0" err="1">
                <a:solidFill>
                  <a:schemeClr val="bg1">
                    <a:lumMod val="50000"/>
                  </a:schemeClr>
                </a:solidFill>
              </a:rPr>
              <a:t>start_frame</a:t>
            </a:r>
            <a:endParaRPr lang="en-US" sz="1100" dirty="0">
              <a:solidFill>
                <a:schemeClr val="bg1">
                  <a:lumMod val="50000"/>
                </a:schemeClr>
              </a:solidFill>
            </a:endParaRPr>
          </a:p>
        </p:txBody>
      </p:sp>
      <p:sp>
        <p:nvSpPr>
          <p:cNvPr id="42" name="Rectangle 41">
            <a:extLst>
              <a:ext uri="{FF2B5EF4-FFF2-40B4-BE49-F238E27FC236}">
                <a16:creationId xmlns:a16="http://schemas.microsoft.com/office/drawing/2014/main" id="{45E707E8-45E9-D4EA-F9D3-213E6B9BADB1}"/>
              </a:ext>
            </a:extLst>
          </p:cNvPr>
          <p:cNvSpPr/>
          <p:nvPr/>
        </p:nvSpPr>
        <p:spPr>
          <a:xfrm>
            <a:off x="1846445" y="3019014"/>
            <a:ext cx="1656518"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frame &lt;= </a:t>
            </a:r>
            <a:r>
              <a:rPr lang="en-US" sz="1100" dirty="0" err="1">
                <a:solidFill>
                  <a:schemeClr val="bg1">
                    <a:lumMod val="50000"/>
                  </a:schemeClr>
                </a:solidFill>
              </a:rPr>
              <a:t>end_frame</a:t>
            </a:r>
            <a:endParaRPr lang="en-US" sz="1100" dirty="0">
              <a:solidFill>
                <a:schemeClr val="bg1">
                  <a:lumMod val="50000"/>
                </a:schemeClr>
              </a:solidFill>
            </a:endParaRPr>
          </a:p>
        </p:txBody>
      </p:sp>
      <p:cxnSp>
        <p:nvCxnSpPr>
          <p:cNvPr id="48" name="Straight Arrow Connector 47">
            <a:extLst>
              <a:ext uri="{FF2B5EF4-FFF2-40B4-BE49-F238E27FC236}">
                <a16:creationId xmlns:a16="http://schemas.microsoft.com/office/drawing/2014/main" id="{B2A30B67-4BFB-9829-19E0-F33AE1FE12AC}"/>
              </a:ext>
            </a:extLst>
          </p:cNvPr>
          <p:cNvCxnSpPr>
            <a:cxnSpLocks/>
            <a:stCxn id="30" idx="2"/>
            <a:endCxn id="39" idx="0"/>
          </p:cNvCxnSpPr>
          <p:nvPr/>
        </p:nvCxnSpPr>
        <p:spPr>
          <a:xfrm flipH="1">
            <a:off x="2674704" y="1922639"/>
            <a:ext cx="1" cy="65134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269FE3-AC32-B059-C45E-C098833E092F}"/>
              </a:ext>
            </a:extLst>
          </p:cNvPr>
          <p:cNvCxnSpPr>
            <a:cxnSpLocks/>
            <a:stCxn id="39" idx="2"/>
            <a:endCxn id="42" idx="0"/>
          </p:cNvCxnSpPr>
          <p:nvPr/>
        </p:nvCxnSpPr>
        <p:spPr>
          <a:xfrm>
            <a:off x="2674704" y="2812691"/>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919611-F768-CE76-ADE6-B87CE1C8DF42}"/>
              </a:ext>
            </a:extLst>
          </p:cNvPr>
          <p:cNvCxnSpPr>
            <a:cxnSpLocks/>
            <a:stCxn id="42" idx="2"/>
            <a:endCxn id="64" idx="0"/>
          </p:cNvCxnSpPr>
          <p:nvPr/>
        </p:nvCxnSpPr>
        <p:spPr>
          <a:xfrm>
            <a:off x="2674704" y="3257717"/>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380FDD7B-6F58-41DC-A165-DA0E10AABFEB}"/>
              </a:ext>
            </a:extLst>
          </p:cNvPr>
          <p:cNvSpPr/>
          <p:nvPr/>
        </p:nvSpPr>
        <p:spPr>
          <a:xfrm>
            <a:off x="1232392" y="3464040"/>
            <a:ext cx="288462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cycle_angles.append(angle)</a:t>
            </a:r>
            <a:endParaRPr lang="en-US" sz="1100" dirty="0">
              <a:solidFill>
                <a:schemeClr val="bg1">
                  <a:lumMod val="50000"/>
                </a:schemeClr>
              </a:solidFill>
            </a:endParaRPr>
          </a:p>
        </p:txBody>
      </p:sp>
      <p:cxnSp>
        <p:nvCxnSpPr>
          <p:cNvPr id="67" name="Connector: Elbow 66">
            <a:extLst>
              <a:ext uri="{FF2B5EF4-FFF2-40B4-BE49-F238E27FC236}">
                <a16:creationId xmlns:a16="http://schemas.microsoft.com/office/drawing/2014/main" id="{A2282AB1-5218-685E-AABB-9F6F9964345C}"/>
              </a:ext>
            </a:extLst>
          </p:cNvPr>
          <p:cNvCxnSpPr>
            <a:cxnSpLocks/>
            <a:stCxn id="39" idx="3"/>
            <a:endCxn id="174" idx="3"/>
          </p:cNvCxnSpPr>
          <p:nvPr/>
        </p:nvCxnSpPr>
        <p:spPr>
          <a:xfrm flipV="1">
            <a:off x="3502963" y="2248314"/>
            <a:ext cx="614053" cy="445026"/>
          </a:xfrm>
          <a:prstGeom prst="bentConnector3">
            <a:avLst>
              <a:gd name="adj1" fmla="val 13722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2D525421-7CED-0BE8-E82F-046607471BF6}"/>
              </a:ext>
            </a:extLst>
          </p:cNvPr>
          <p:cNvSpPr/>
          <p:nvPr/>
        </p:nvSpPr>
        <p:spPr>
          <a:xfrm>
            <a:off x="1472439" y="3909066"/>
            <a:ext cx="2404531" cy="3947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cycle_frames</a:t>
            </a:r>
            <a:r>
              <a:rPr lang="en-US" sz="1100" dirty="0">
                <a:solidFill>
                  <a:schemeClr val="bg1">
                    <a:lumMod val="50000"/>
                  </a:schemeClr>
                </a:solidFill>
              </a:rPr>
              <a:t> start at </a:t>
            </a:r>
            <a:r>
              <a:rPr lang="en-US" sz="1100" dirty="0" err="1">
                <a:solidFill>
                  <a:schemeClr val="bg1">
                    <a:lumMod val="50000"/>
                  </a:schemeClr>
                </a:solidFill>
              </a:rPr>
              <a:t>start_frame</a:t>
            </a:r>
            <a:r>
              <a:rPr lang="en-US" sz="1100" dirty="0">
                <a:solidFill>
                  <a:schemeClr val="bg1">
                    <a:lumMod val="50000"/>
                  </a:schemeClr>
                </a:solidFill>
              </a:rPr>
              <a:t> and end at </a:t>
            </a:r>
            <a:r>
              <a:rPr lang="en-US" sz="1100" dirty="0" err="1">
                <a:solidFill>
                  <a:schemeClr val="bg1">
                    <a:lumMod val="50000"/>
                  </a:schemeClr>
                </a:solidFill>
              </a:rPr>
              <a:t>end_frame</a:t>
            </a:r>
            <a:r>
              <a:rPr lang="en-US" sz="1100" dirty="0">
                <a:solidFill>
                  <a:schemeClr val="bg1">
                    <a:lumMod val="50000"/>
                  </a:schemeClr>
                </a:solidFill>
              </a:rPr>
              <a:t>?</a:t>
            </a:r>
          </a:p>
        </p:txBody>
      </p:sp>
      <p:cxnSp>
        <p:nvCxnSpPr>
          <p:cNvPr id="80" name="Straight Arrow Connector 79">
            <a:extLst>
              <a:ext uri="{FF2B5EF4-FFF2-40B4-BE49-F238E27FC236}">
                <a16:creationId xmlns:a16="http://schemas.microsoft.com/office/drawing/2014/main" id="{7375264B-E2D3-B6AB-D7E6-A45C0FAF01F9}"/>
              </a:ext>
            </a:extLst>
          </p:cNvPr>
          <p:cNvCxnSpPr>
            <a:cxnSpLocks/>
            <a:stCxn id="78" idx="2"/>
            <a:endCxn id="102" idx="0"/>
          </p:cNvCxnSpPr>
          <p:nvPr/>
        </p:nvCxnSpPr>
        <p:spPr>
          <a:xfrm>
            <a:off x="2674705" y="4303781"/>
            <a:ext cx="0"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903A8F58-B655-15A3-10A6-02DDEB6D25FA}"/>
              </a:ext>
            </a:extLst>
          </p:cNvPr>
          <p:cNvSpPr/>
          <p:nvPr/>
        </p:nvSpPr>
        <p:spPr>
          <a:xfrm>
            <a:off x="1232392" y="4510104"/>
            <a:ext cx="288462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lumMod val="50000"/>
                  </a:schemeClr>
                </a:solidFill>
              </a:rPr>
              <a:t>angles_in_cycles.append</a:t>
            </a:r>
            <a:r>
              <a:rPr lang="en-US" sz="1100" dirty="0">
                <a:solidFill>
                  <a:schemeClr val="bg1">
                    <a:lumMod val="50000"/>
                  </a:schemeClr>
                </a:solidFill>
              </a:rPr>
              <a:t>(</a:t>
            </a:r>
            <a:r>
              <a:rPr lang="en-US" sz="1100" dirty="0" err="1">
                <a:solidFill>
                  <a:schemeClr val="bg1">
                    <a:lumMod val="50000"/>
                  </a:schemeClr>
                </a:solidFill>
              </a:rPr>
              <a:t>cycle_angles</a:t>
            </a:r>
            <a:r>
              <a:rPr lang="en-US" sz="1100" dirty="0">
                <a:solidFill>
                  <a:schemeClr val="bg1">
                    <a:lumMod val="50000"/>
                  </a:schemeClr>
                </a:solidFill>
              </a:rPr>
              <a:t>)</a:t>
            </a:r>
          </a:p>
        </p:txBody>
      </p:sp>
      <p:cxnSp>
        <p:nvCxnSpPr>
          <p:cNvPr id="106" name="Straight Arrow Connector 105">
            <a:extLst>
              <a:ext uri="{FF2B5EF4-FFF2-40B4-BE49-F238E27FC236}">
                <a16:creationId xmlns:a16="http://schemas.microsoft.com/office/drawing/2014/main" id="{BE1F4093-350C-5F68-4BEC-0F52721C15C3}"/>
              </a:ext>
            </a:extLst>
          </p:cNvPr>
          <p:cNvCxnSpPr>
            <a:cxnSpLocks/>
            <a:stCxn id="64" idx="2"/>
            <a:endCxn id="78" idx="0"/>
          </p:cNvCxnSpPr>
          <p:nvPr/>
        </p:nvCxnSpPr>
        <p:spPr>
          <a:xfrm>
            <a:off x="2674704" y="3702743"/>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94203C8A-38D1-13D6-91BF-D58E06656532}"/>
              </a:ext>
            </a:extLst>
          </p:cNvPr>
          <p:cNvCxnSpPr>
            <a:cxnSpLocks/>
            <a:stCxn id="102" idx="2"/>
            <a:endCxn id="167" idx="1"/>
          </p:cNvCxnSpPr>
          <p:nvPr/>
        </p:nvCxnSpPr>
        <p:spPr>
          <a:xfrm rot="5400000" flipH="1">
            <a:off x="-419354" y="1654749"/>
            <a:ext cx="3955921" cy="2232197"/>
          </a:xfrm>
          <a:prstGeom prst="bentConnector4">
            <a:avLst>
              <a:gd name="adj1" fmla="val -1957"/>
              <a:gd name="adj2" fmla="val 11443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Rounded Corners 166">
            <a:extLst>
              <a:ext uri="{FF2B5EF4-FFF2-40B4-BE49-F238E27FC236}">
                <a16:creationId xmlns:a16="http://schemas.microsoft.com/office/drawing/2014/main" id="{3C42E94E-E8EC-6B1D-1E42-A42CCD475E78}"/>
              </a:ext>
            </a:extLst>
          </p:cNvPr>
          <p:cNvSpPr/>
          <p:nvPr/>
        </p:nvSpPr>
        <p:spPr>
          <a:xfrm>
            <a:off x="442508" y="673534"/>
            <a:ext cx="4464393"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Iterate through each pair of </a:t>
            </a:r>
            <a:r>
              <a:rPr lang="en-US" sz="1100" dirty="0" err="1">
                <a:solidFill>
                  <a:schemeClr val="bg1">
                    <a:lumMod val="50000"/>
                  </a:schemeClr>
                </a:solidFill>
              </a:rPr>
              <a:t>start_frame</a:t>
            </a:r>
            <a:r>
              <a:rPr lang="en-US" sz="1100" dirty="0">
                <a:solidFill>
                  <a:schemeClr val="bg1">
                    <a:lumMod val="50000"/>
                  </a:schemeClr>
                </a:solidFill>
              </a:rPr>
              <a:t>, </a:t>
            </a:r>
            <a:r>
              <a:rPr lang="en-US" sz="1100" dirty="0" err="1">
                <a:solidFill>
                  <a:schemeClr val="bg1">
                    <a:lumMod val="50000"/>
                  </a:schemeClr>
                </a:solidFill>
              </a:rPr>
              <a:t>end_frame</a:t>
            </a:r>
            <a:r>
              <a:rPr lang="vi-VN" sz="1100" dirty="0">
                <a:solidFill>
                  <a:schemeClr val="bg1">
                    <a:lumMod val="50000"/>
                  </a:schemeClr>
                </a:solidFill>
              </a:rPr>
              <a:t> of processed file</a:t>
            </a:r>
            <a:endParaRPr lang="en-US" sz="1100" dirty="0">
              <a:solidFill>
                <a:schemeClr val="bg1">
                  <a:lumMod val="50000"/>
                </a:schemeClr>
              </a:solidFill>
            </a:endParaRPr>
          </a:p>
        </p:txBody>
      </p:sp>
      <p:sp>
        <p:nvSpPr>
          <p:cNvPr id="174" name="Rectangle: Rounded Corners 173">
            <a:extLst>
              <a:ext uri="{FF2B5EF4-FFF2-40B4-BE49-F238E27FC236}">
                <a16:creationId xmlns:a16="http://schemas.microsoft.com/office/drawing/2014/main" id="{EAE32886-BBC2-ECEF-2BBE-53297EAD45AE}"/>
              </a:ext>
            </a:extLst>
          </p:cNvPr>
          <p:cNvSpPr/>
          <p:nvPr/>
        </p:nvSpPr>
        <p:spPr>
          <a:xfrm>
            <a:off x="1232392" y="2128962"/>
            <a:ext cx="2884624"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50000"/>
                  </a:schemeClr>
                </a:solidFill>
              </a:rPr>
              <a:t>Iterate through each frame</a:t>
            </a:r>
            <a:r>
              <a:rPr lang="vi-VN" sz="1100" dirty="0">
                <a:solidFill>
                  <a:schemeClr val="bg1">
                    <a:lumMod val="50000"/>
                  </a:schemeClr>
                </a:solidFill>
              </a:rPr>
              <a:t> of DataFrame A</a:t>
            </a:r>
            <a:endParaRPr lang="en-US" sz="1100" dirty="0">
              <a:solidFill>
                <a:schemeClr val="bg1">
                  <a:lumMod val="50000"/>
                </a:schemeClr>
              </a:solidFill>
            </a:endParaRPr>
          </a:p>
        </p:txBody>
      </p:sp>
      <p:cxnSp>
        <p:nvCxnSpPr>
          <p:cNvPr id="195" name="Straight Arrow Connector 194">
            <a:extLst>
              <a:ext uri="{FF2B5EF4-FFF2-40B4-BE49-F238E27FC236}">
                <a16:creationId xmlns:a16="http://schemas.microsoft.com/office/drawing/2014/main" id="{E55F5FC9-E0C2-C022-D86F-350A7937B2DB}"/>
              </a:ext>
            </a:extLst>
          </p:cNvPr>
          <p:cNvCxnSpPr>
            <a:cxnSpLocks/>
            <a:stCxn id="167" idx="2"/>
            <a:endCxn id="17" idx="0"/>
          </p:cNvCxnSpPr>
          <p:nvPr/>
        </p:nvCxnSpPr>
        <p:spPr>
          <a:xfrm flipH="1">
            <a:off x="2674704" y="912237"/>
            <a:ext cx="1" cy="2063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4A94FB3C-797F-4D47-EDDA-343B3B75031D}"/>
              </a:ext>
            </a:extLst>
          </p:cNvPr>
          <p:cNvCxnSpPr>
            <a:cxnSpLocks/>
            <a:stCxn id="42" idx="1"/>
            <a:endCxn id="167" idx="1"/>
          </p:cNvCxnSpPr>
          <p:nvPr/>
        </p:nvCxnSpPr>
        <p:spPr>
          <a:xfrm rot="10800000">
            <a:off x="442509" y="792886"/>
            <a:ext cx="1403937" cy="2345480"/>
          </a:xfrm>
          <a:prstGeom prst="bentConnector3">
            <a:avLst>
              <a:gd name="adj1" fmla="val 11628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C172BFAF-5786-0188-EC9E-420BD24083DC}"/>
              </a:ext>
            </a:extLst>
          </p:cNvPr>
          <p:cNvSpPr txBox="1"/>
          <p:nvPr/>
        </p:nvSpPr>
        <p:spPr>
          <a:xfrm>
            <a:off x="6839565" y="2389155"/>
            <a:ext cx="4608870" cy="307777"/>
          </a:xfrm>
          <a:prstGeom prst="rect">
            <a:avLst/>
          </a:prstGeom>
          <a:noFill/>
        </p:spPr>
        <p:txBody>
          <a:bodyPr wrap="square">
            <a:spAutoFit/>
          </a:bodyPr>
          <a:lstStyle/>
          <a:p>
            <a:r>
              <a:rPr lang="vi-VN" sz="1400" dirty="0">
                <a:solidFill>
                  <a:schemeClr val="bg1">
                    <a:lumMod val="50000"/>
                  </a:schemeClr>
                </a:solidFill>
              </a:rPr>
              <a:t>DataFrame A</a:t>
            </a:r>
            <a:endParaRPr lang="en-US" dirty="0"/>
          </a:p>
        </p:txBody>
      </p:sp>
      <p:sp>
        <p:nvSpPr>
          <p:cNvPr id="255" name="Rectangle: Rounded Corners 254">
            <a:extLst>
              <a:ext uri="{FF2B5EF4-FFF2-40B4-BE49-F238E27FC236}">
                <a16:creationId xmlns:a16="http://schemas.microsoft.com/office/drawing/2014/main" id="{AE7CB8FE-92C2-7171-9A41-63048F1D0F20}"/>
              </a:ext>
            </a:extLst>
          </p:cNvPr>
          <p:cNvSpPr/>
          <p:nvPr/>
        </p:nvSpPr>
        <p:spPr>
          <a:xfrm>
            <a:off x="6653899" y="3676083"/>
            <a:ext cx="562856" cy="238703"/>
          </a:xfrm>
          <a:prstGeom prst="roundRect">
            <a:avLst/>
          </a:prstGeom>
          <a:solidFill>
            <a:srgbClr val="C3E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59" name="Rectangle 258">
            <a:extLst>
              <a:ext uri="{FF2B5EF4-FFF2-40B4-BE49-F238E27FC236}">
                <a16:creationId xmlns:a16="http://schemas.microsoft.com/office/drawing/2014/main" id="{97419599-E72D-2862-0523-346646D829AC}"/>
              </a:ext>
            </a:extLst>
          </p:cNvPr>
          <p:cNvSpPr/>
          <p:nvPr/>
        </p:nvSpPr>
        <p:spPr>
          <a:xfrm>
            <a:off x="6653899" y="4165113"/>
            <a:ext cx="559361" cy="2387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 </a:t>
            </a:r>
            <a:endParaRPr lang="en-US" sz="1100" dirty="0">
              <a:solidFill>
                <a:schemeClr val="bg1">
                  <a:lumMod val="50000"/>
                </a:schemeClr>
              </a:solidFill>
            </a:endParaRPr>
          </a:p>
        </p:txBody>
      </p:sp>
      <p:sp>
        <p:nvSpPr>
          <p:cNvPr id="260" name="Chỗ dành sẵn cho Văn bản 1">
            <a:extLst>
              <a:ext uri="{FF2B5EF4-FFF2-40B4-BE49-F238E27FC236}">
                <a16:creationId xmlns:a16="http://schemas.microsoft.com/office/drawing/2014/main" id="{6FF5FDAC-91C8-FB14-3A68-CA027D69A318}"/>
              </a:ext>
            </a:extLst>
          </p:cNvPr>
          <p:cNvSpPr txBox="1">
            <a:spLocks/>
          </p:cNvSpPr>
          <p:nvPr/>
        </p:nvSpPr>
        <p:spPr>
          <a:xfrm>
            <a:off x="7213260" y="4100361"/>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61" name="Chỗ dành sẵn cho Văn bản 1">
            <a:extLst>
              <a:ext uri="{FF2B5EF4-FFF2-40B4-BE49-F238E27FC236}">
                <a16:creationId xmlns:a16="http://schemas.microsoft.com/office/drawing/2014/main" id="{B1D5054E-B41C-534F-7C1B-C70E5183CAA0}"/>
              </a:ext>
            </a:extLst>
          </p:cNvPr>
          <p:cNvSpPr txBox="1">
            <a:spLocks/>
          </p:cNvSpPr>
          <p:nvPr/>
        </p:nvSpPr>
        <p:spPr>
          <a:xfrm>
            <a:off x="7213260" y="3580482"/>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Action</a:t>
            </a:r>
          </a:p>
        </p:txBody>
      </p:sp>
      <p:cxnSp>
        <p:nvCxnSpPr>
          <p:cNvPr id="262" name="Straight Arrow Connector 261">
            <a:extLst>
              <a:ext uri="{FF2B5EF4-FFF2-40B4-BE49-F238E27FC236}">
                <a16:creationId xmlns:a16="http://schemas.microsoft.com/office/drawing/2014/main" id="{F843C55F-627E-FAB2-BE1F-7C7918B96549}"/>
              </a:ext>
            </a:extLst>
          </p:cNvPr>
          <p:cNvCxnSpPr>
            <a:cxnSpLocks/>
          </p:cNvCxnSpPr>
          <p:nvPr/>
        </p:nvCxnSpPr>
        <p:spPr>
          <a:xfrm>
            <a:off x="6673094" y="4688687"/>
            <a:ext cx="5401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Chỗ dành sẵn cho Văn bản 1">
            <a:extLst>
              <a:ext uri="{FF2B5EF4-FFF2-40B4-BE49-F238E27FC236}">
                <a16:creationId xmlns:a16="http://schemas.microsoft.com/office/drawing/2014/main" id="{A6D61DC3-A1BA-C704-8B09-D2A96EAF8F37}"/>
              </a:ext>
            </a:extLst>
          </p:cNvPr>
          <p:cNvSpPr txBox="1">
            <a:spLocks/>
          </p:cNvSpPr>
          <p:nvPr/>
        </p:nvSpPr>
        <p:spPr>
          <a:xfrm>
            <a:off x="9104470" y="7936382"/>
            <a:ext cx="1040330" cy="323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cxnSp>
        <p:nvCxnSpPr>
          <p:cNvPr id="266" name="Straight Arrow Connector 265">
            <a:extLst>
              <a:ext uri="{FF2B5EF4-FFF2-40B4-BE49-F238E27FC236}">
                <a16:creationId xmlns:a16="http://schemas.microsoft.com/office/drawing/2014/main" id="{60422A42-61F4-E346-C4C9-E69CD161CA53}"/>
              </a:ext>
            </a:extLst>
          </p:cNvPr>
          <p:cNvCxnSpPr>
            <a:cxnSpLocks/>
          </p:cNvCxnSpPr>
          <p:nvPr/>
        </p:nvCxnSpPr>
        <p:spPr>
          <a:xfrm>
            <a:off x="6663496" y="4886044"/>
            <a:ext cx="54016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7" name="Chỗ dành sẵn cho Văn bản 1">
            <a:extLst>
              <a:ext uri="{FF2B5EF4-FFF2-40B4-BE49-F238E27FC236}">
                <a16:creationId xmlns:a16="http://schemas.microsoft.com/office/drawing/2014/main" id="{5726844B-BDB1-56C6-8975-B401FE4980C1}"/>
              </a:ext>
            </a:extLst>
          </p:cNvPr>
          <p:cNvSpPr txBox="1">
            <a:spLocks/>
          </p:cNvSpPr>
          <p:nvPr/>
        </p:nvSpPr>
        <p:spPr>
          <a:xfrm>
            <a:off x="9104470" y="7698782"/>
            <a:ext cx="1040330" cy="323944"/>
          </a:xfrm>
          <a:prstGeom prst="rect">
            <a:avLst/>
          </a:prstGeom>
          <a:noFill/>
          <a:ln>
            <a:solidFill>
              <a:srgbClr val="C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solidFill>
                  <a:schemeClr val="bg1">
                    <a:lumMod val="50000"/>
                  </a:schemeClr>
                </a:solidFill>
              </a:rPr>
              <a:t>Dicision</a:t>
            </a:r>
            <a:endParaRPr lang="vi-VN" dirty="0">
              <a:solidFill>
                <a:schemeClr val="bg1">
                  <a:lumMod val="50000"/>
                </a:schemeClr>
              </a:solidFill>
            </a:endParaRPr>
          </a:p>
        </p:txBody>
      </p:sp>
      <p:sp>
        <p:nvSpPr>
          <p:cNvPr id="268" name="Chỗ dành sẵn cho Văn bản 1">
            <a:extLst>
              <a:ext uri="{FF2B5EF4-FFF2-40B4-BE49-F238E27FC236}">
                <a16:creationId xmlns:a16="http://schemas.microsoft.com/office/drawing/2014/main" id="{CADCBD9F-90C0-720C-2E2C-712B8AAC8F5B}"/>
              </a:ext>
            </a:extLst>
          </p:cNvPr>
          <p:cNvSpPr txBox="1">
            <a:spLocks/>
          </p:cNvSpPr>
          <p:nvPr/>
        </p:nvSpPr>
        <p:spPr>
          <a:xfrm>
            <a:off x="7213260" y="4469873"/>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Yes</a:t>
            </a:r>
          </a:p>
        </p:txBody>
      </p:sp>
      <p:sp>
        <p:nvSpPr>
          <p:cNvPr id="269" name="Chỗ dành sẵn cho Văn bản 1">
            <a:extLst>
              <a:ext uri="{FF2B5EF4-FFF2-40B4-BE49-F238E27FC236}">
                <a16:creationId xmlns:a16="http://schemas.microsoft.com/office/drawing/2014/main" id="{0AF124BE-6CE7-B318-D257-31E7A26E3ADE}"/>
              </a:ext>
            </a:extLst>
          </p:cNvPr>
          <p:cNvSpPr txBox="1">
            <a:spLocks/>
          </p:cNvSpPr>
          <p:nvPr/>
        </p:nvSpPr>
        <p:spPr>
          <a:xfrm>
            <a:off x="7213260" y="4729813"/>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 if No</a:t>
            </a:r>
          </a:p>
        </p:txBody>
      </p:sp>
      <p:sp>
        <p:nvSpPr>
          <p:cNvPr id="270" name="Chỗ dành sẵn cho Văn bản 1">
            <a:extLst>
              <a:ext uri="{FF2B5EF4-FFF2-40B4-BE49-F238E27FC236}">
                <a16:creationId xmlns:a16="http://schemas.microsoft.com/office/drawing/2014/main" id="{DDABE094-6029-4B67-2F55-0C9A3B7CC8C4}"/>
              </a:ext>
            </a:extLst>
          </p:cNvPr>
          <p:cNvSpPr txBox="1">
            <a:spLocks/>
          </p:cNvSpPr>
          <p:nvPr/>
        </p:nvSpPr>
        <p:spPr>
          <a:xfrm>
            <a:off x="931791" y="4792621"/>
            <a:ext cx="1396696" cy="39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solidFill>
                  <a:schemeClr val="bg1">
                    <a:lumMod val="50000"/>
                  </a:schemeClr>
                </a:solidFill>
              </a:rPr>
              <a:t>Done </a:t>
            </a:r>
          </a:p>
        </p:txBody>
      </p:sp>
      <p:sp>
        <p:nvSpPr>
          <p:cNvPr id="10" name="TextBox 9">
            <a:extLst>
              <a:ext uri="{FF2B5EF4-FFF2-40B4-BE49-F238E27FC236}">
                <a16:creationId xmlns:a16="http://schemas.microsoft.com/office/drawing/2014/main" id="{A368E888-A377-3EA3-8219-EBE70BA62BC0}"/>
              </a:ext>
            </a:extLst>
          </p:cNvPr>
          <p:cNvSpPr txBox="1"/>
          <p:nvPr/>
        </p:nvSpPr>
        <p:spPr>
          <a:xfrm>
            <a:off x="-178027" y="-14662"/>
            <a:ext cx="8590085" cy="307777"/>
          </a:xfrm>
          <a:prstGeom prst="rect">
            <a:avLst/>
          </a:prstGeom>
          <a:noFill/>
        </p:spPr>
        <p:txBody>
          <a:bodyPr wrap="square">
            <a:spAutoFit/>
          </a:bodyPr>
          <a:lstStyle/>
          <a:p>
            <a:pPr marL="139700" indent="0">
              <a:buFont typeface="Montserrat"/>
              <a:buNone/>
            </a:pPr>
            <a:r>
              <a:rPr lang="vi-VN" sz="1400" b="1" dirty="0"/>
              <a:t>2.</a:t>
            </a:r>
            <a:r>
              <a:rPr lang="vi-VN" b="1" dirty="0"/>
              <a:t>3</a:t>
            </a:r>
            <a:r>
              <a:rPr lang="vi-VN" sz="1400" b="1" dirty="0"/>
              <a:t>. Process (4): Creating DataFrame contain angle on cycles</a:t>
            </a:r>
            <a:endParaRPr lang="vi-VN" sz="1400" dirty="0"/>
          </a:p>
        </p:txBody>
      </p:sp>
    </p:spTree>
    <p:extLst>
      <p:ext uri="{BB962C8B-B14F-4D97-AF65-F5344CB8AC3E}">
        <p14:creationId xmlns:p14="http://schemas.microsoft.com/office/powerpoint/2010/main" val="199999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4C779401-A5BE-604F-6F43-02FECFBD4270}"/>
              </a:ext>
            </a:extLst>
          </p:cNvPr>
          <p:cNvCxnSpPr>
            <a:cxnSpLocks/>
          </p:cNvCxnSpPr>
          <p:nvPr/>
        </p:nvCxnSpPr>
        <p:spPr>
          <a:xfrm>
            <a:off x="3318122" y="326155"/>
            <a:ext cx="23821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0A475669-5297-749C-33FB-152F86A2F1A3}"/>
              </a:ext>
            </a:extLst>
          </p:cNvPr>
          <p:cNvGraphicFramePr>
            <a:graphicFrameLocks noGrp="1"/>
          </p:cNvGraphicFramePr>
          <p:nvPr>
            <p:extLst>
              <p:ext uri="{D42A27DB-BD31-4B8C-83A1-F6EECF244321}">
                <p14:modId xmlns:p14="http://schemas.microsoft.com/office/powerpoint/2010/main" val="446719027"/>
              </p:ext>
            </p:extLst>
          </p:nvPr>
        </p:nvGraphicFramePr>
        <p:xfrm>
          <a:off x="2918555" y="429292"/>
          <a:ext cx="2781754" cy="1723165"/>
        </p:xfrm>
        <a:graphic>
          <a:graphicData uri="http://schemas.openxmlformats.org/drawingml/2006/table">
            <a:tbl>
              <a:tblPr firstRow="1" bandRow="1">
                <a:tableStyleId>{21EFCFE3-5A77-476A-88F3-ABE4D7B21B8B}</a:tableStyleId>
              </a:tblPr>
              <a:tblGrid>
                <a:gridCol w="440014">
                  <a:extLst>
                    <a:ext uri="{9D8B030D-6E8A-4147-A177-3AD203B41FA5}">
                      <a16:colId xmlns:a16="http://schemas.microsoft.com/office/drawing/2014/main" val="1328825063"/>
                    </a:ext>
                  </a:extLst>
                </a:gridCol>
                <a:gridCol w="468348">
                  <a:extLst>
                    <a:ext uri="{9D8B030D-6E8A-4147-A177-3AD203B41FA5}">
                      <a16:colId xmlns:a16="http://schemas.microsoft.com/office/drawing/2014/main" val="1506717777"/>
                    </a:ext>
                  </a:extLst>
                </a:gridCol>
                <a:gridCol w="468348">
                  <a:extLst>
                    <a:ext uri="{9D8B030D-6E8A-4147-A177-3AD203B41FA5}">
                      <a16:colId xmlns:a16="http://schemas.microsoft.com/office/drawing/2014/main" val="3460528186"/>
                    </a:ext>
                  </a:extLst>
                </a:gridCol>
                <a:gridCol w="468348">
                  <a:extLst>
                    <a:ext uri="{9D8B030D-6E8A-4147-A177-3AD203B41FA5}">
                      <a16:colId xmlns:a16="http://schemas.microsoft.com/office/drawing/2014/main" val="1329973218"/>
                    </a:ext>
                  </a:extLst>
                </a:gridCol>
                <a:gridCol w="468348">
                  <a:extLst>
                    <a:ext uri="{9D8B030D-6E8A-4147-A177-3AD203B41FA5}">
                      <a16:colId xmlns:a16="http://schemas.microsoft.com/office/drawing/2014/main" val="2321243692"/>
                    </a:ext>
                  </a:extLst>
                </a:gridCol>
                <a:gridCol w="468348">
                  <a:extLst>
                    <a:ext uri="{9D8B030D-6E8A-4147-A177-3AD203B41FA5}">
                      <a16:colId xmlns:a16="http://schemas.microsoft.com/office/drawing/2014/main" val="3264001587"/>
                    </a:ext>
                  </a:extLst>
                </a:gridCol>
              </a:tblGrid>
              <a:tr h="344633">
                <a:tc>
                  <a:txBody>
                    <a:bodyPr/>
                    <a:lstStyle/>
                    <a:p>
                      <a:pPr algn="ctr"/>
                      <a:r>
                        <a:rPr lang="vi-VN" sz="1000" dirty="0"/>
                        <a:t> </a:t>
                      </a:r>
                      <a:endParaRPr lang="en-US" sz="1000" dirty="0"/>
                    </a:p>
                  </a:txBody>
                  <a:tcPr anchor="ctr"/>
                </a:tc>
                <a:tc>
                  <a:txBody>
                    <a:bodyPr/>
                    <a:lstStyle/>
                    <a:p>
                      <a:pPr algn="ctr"/>
                      <a:r>
                        <a:rPr lang="vi-VN" sz="1000" dirty="0"/>
                        <a:t>T1</a:t>
                      </a:r>
                      <a:endParaRPr lang="en-US" sz="1000" dirty="0"/>
                    </a:p>
                  </a:txBody>
                  <a:tcPr anchor="ctr">
                    <a:solidFill>
                      <a:schemeClr val="tx2">
                        <a:lumMod val="60000"/>
                        <a:lumOff val="40000"/>
                      </a:schemeClr>
                    </a:solidFill>
                  </a:tcPr>
                </a:tc>
                <a:tc>
                  <a:txBody>
                    <a:bodyPr/>
                    <a:lstStyle/>
                    <a:p>
                      <a:pPr algn="ctr"/>
                      <a:r>
                        <a:rPr lang="vi-VN" sz="1000" dirty="0"/>
                        <a:t>T2</a:t>
                      </a:r>
                      <a:endParaRPr lang="en-US" sz="1000" dirty="0"/>
                    </a:p>
                  </a:txBody>
                  <a:tcPr anchor="ctr">
                    <a:solidFill>
                      <a:schemeClr val="tx2">
                        <a:lumMod val="60000"/>
                        <a:lumOff val="40000"/>
                      </a:schemeClr>
                    </a:solidFill>
                  </a:tcPr>
                </a:tc>
                <a:tc>
                  <a:txBody>
                    <a:bodyPr/>
                    <a:lstStyle/>
                    <a:p>
                      <a:pPr algn="ctr"/>
                      <a:r>
                        <a:rPr lang="vi-VN" sz="1000" dirty="0"/>
                        <a:t>T3</a:t>
                      </a:r>
                      <a:endParaRPr lang="en-US" sz="1000" dirty="0"/>
                    </a:p>
                  </a:txBody>
                  <a:tcPr anchor="ctr">
                    <a:solidFill>
                      <a:schemeClr val="tx2">
                        <a:lumMod val="60000"/>
                        <a:lumOff val="40000"/>
                      </a:schemeClr>
                    </a:solidFill>
                  </a:tcPr>
                </a:tc>
                <a:tc>
                  <a:txBody>
                    <a:bodyPr/>
                    <a:lstStyle/>
                    <a:p>
                      <a:pPr algn="ctr"/>
                      <a:r>
                        <a:rPr lang="vi-VN" sz="1000" dirty="0"/>
                        <a:t>T4</a:t>
                      </a:r>
                      <a:endParaRPr lang="en-US" sz="1000" dirty="0"/>
                    </a:p>
                  </a:txBody>
                  <a:tcPr anchor="ctr">
                    <a:solidFill>
                      <a:schemeClr val="tx2">
                        <a:lumMod val="60000"/>
                        <a:lumOff val="40000"/>
                      </a:schemeClr>
                    </a:solidFill>
                  </a:tcPr>
                </a:tc>
                <a:tc>
                  <a:txBody>
                    <a:bodyPr/>
                    <a:lstStyle/>
                    <a:p>
                      <a:pPr algn="ctr"/>
                      <a:r>
                        <a:rPr lang="vi-VN" sz="1000" dirty="0"/>
                        <a:t>.....</a:t>
                      </a:r>
                      <a:endParaRPr lang="en-US" sz="1000" dirty="0"/>
                    </a:p>
                  </a:txBody>
                  <a:tcPr anchor="ctr">
                    <a:solidFill>
                      <a:schemeClr val="tx2">
                        <a:lumMod val="60000"/>
                        <a:lumOff val="40000"/>
                      </a:schemeClr>
                    </a:solidFill>
                  </a:tcPr>
                </a:tc>
                <a:extLst>
                  <a:ext uri="{0D108BD9-81ED-4DB2-BD59-A6C34878D82A}">
                    <a16:rowId xmlns:a16="http://schemas.microsoft.com/office/drawing/2014/main" val="824850076"/>
                  </a:ext>
                </a:extLst>
              </a:tr>
              <a:tr h="344633">
                <a:tc>
                  <a:txBody>
                    <a:bodyPr/>
                    <a:lstStyle/>
                    <a:p>
                      <a:pPr algn="ctr"/>
                      <a:r>
                        <a:rPr lang="vi-VN" sz="1000" dirty="0"/>
                        <a:t>1</a:t>
                      </a:r>
                      <a:endParaRPr lang="en-US" sz="1000" dirty="0"/>
                    </a:p>
                  </a:txBody>
                  <a:tcPr anchor="ctr">
                    <a:solidFill>
                      <a:srgbClr val="FFC000"/>
                    </a:solidFill>
                  </a:tcPr>
                </a:tc>
                <a:tc>
                  <a:txBody>
                    <a:bodyPr/>
                    <a:lstStyle/>
                    <a:p>
                      <a:pPr algn="ctr"/>
                      <a:r>
                        <a:rPr lang="vi-VN" sz="1000" dirty="0"/>
                        <a:t>X1</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extLst>
                  <a:ext uri="{0D108BD9-81ED-4DB2-BD59-A6C34878D82A}">
                    <a16:rowId xmlns:a16="http://schemas.microsoft.com/office/drawing/2014/main" val="3202821644"/>
                  </a:ext>
                </a:extLst>
              </a:tr>
              <a:tr h="344633">
                <a:tc>
                  <a:txBody>
                    <a:bodyPr/>
                    <a:lstStyle/>
                    <a:p>
                      <a:pPr algn="ctr"/>
                      <a:r>
                        <a:rPr lang="vi-VN" sz="1000" dirty="0"/>
                        <a:t>2</a:t>
                      </a:r>
                      <a:endParaRPr lang="en-US" sz="1000" dirty="0"/>
                    </a:p>
                  </a:txBody>
                  <a:tcPr anchor="ctr">
                    <a:solidFill>
                      <a:srgbClr val="FFC000"/>
                    </a:solidFill>
                  </a:tcPr>
                </a:tc>
                <a:tc>
                  <a:txBody>
                    <a:bodyPr/>
                    <a:lstStyle/>
                    <a:p>
                      <a:pPr algn="ctr"/>
                      <a:r>
                        <a:rPr lang="vi-VN" sz="1000" dirty="0"/>
                        <a:t>X2</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942282347"/>
                  </a:ext>
                </a:extLst>
              </a:tr>
              <a:tr h="344633">
                <a:tc>
                  <a:txBody>
                    <a:bodyPr/>
                    <a:lstStyle/>
                    <a:p>
                      <a:pPr algn="ctr"/>
                      <a:r>
                        <a:rPr lang="vi-VN" sz="1000" dirty="0"/>
                        <a:t>3</a:t>
                      </a:r>
                      <a:endParaRPr lang="en-US" sz="1000" dirty="0"/>
                    </a:p>
                  </a:txBody>
                  <a:tcPr anchor="ctr">
                    <a:solidFill>
                      <a:srgbClr val="FFC000"/>
                    </a:solidFill>
                  </a:tcPr>
                </a:tc>
                <a:tc>
                  <a:txBody>
                    <a:bodyPr/>
                    <a:lstStyle/>
                    <a:p>
                      <a:pPr algn="ctr"/>
                      <a:r>
                        <a:rPr lang="vi-VN" sz="1000" dirty="0"/>
                        <a:t>X3</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656105877"/>
                  </a:ext>
                </a:extLst>
              </a:tr>
              <a:tr h="344633">
                <a:tc>
                  <a:txBody>
                    <a:bodyPr/>
                    <a:lstStyle/>
                    <a:p>
                      <a:pPr algn="ctr"/>
                      <a:r>
                        <a:rPr lang="vi-VN" sz="1000" dirty="0"/>
                        <a:t>.....</a:t>
                      </a:r>
                      <a:endParaRPr lang="en-US" sz="1000" dirty="0"/>
                    </a:p>
                  </a:txBody>
                  <a:tcPr anchor="ctr">
                    <a:solidFill>
                      <a:srgbClr val="FFC000"/>
                    </a:solidFill>
                  </a:tcPr>
                </a:tc>
                <a:tc>
                  <a:txBody>
                    <a:bodyPr/>
                    <a:lstStyle/>
                    <a:p>
                      <a:pPr algn="ctr"/>
                      <a:r>
                        <a:rPr lang="vi-VN" sz="1000" dirty="0"/>
                        <a:t>.....</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2709405067"/>
                  </a:ext>
                </a:extLst>
              </a:tr>
            </a:tbl>
          </a:graphicData>
        </a:graphic>
      </p:graphicFrame>
      <p:cxnSp>
        <p:nvCxnSpPr>
          <p:cNvPr id="5" name="Straight Arrow Connector 4">
            <a:extLst>
              <a:ext uri="{FF2B5EF4-FFF2-40B4-BE49-F238E27FC236}">
                <a16:creationId xmlns:a16="http://schemas.microsoft.com/office/drawing/2014/main" id="{E8D24424-C467-0115-7EA1-E5842C75D8FB}"/>
              </a:ext>
            </a:extLst>
          </p:cNvPr>
          <p:cNvCxnSpPr>
            <a:cxnSpLocks/>
          </p:cNvCxnSpPr>
          <p:nvPr/>
        </p:nvCxnSpPr>
        <p:spPr>
          <a:xfrm>
            <a:off x="2822303" y="781274"/>
            <a:ext cx="0" cy="136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8818DC3-EEF3-8D4C-543F-AD2F86DC2E19}"/>
              </a:ext>
            </a:extLst>
          </p:cNvPr>
          <p:cNvSpPr txBox="1"/>
          <p:nvPr/>
        </p:nvSpPr>
        <p:spPr>
          <a:xfrm rot="16200000">
            <a:off x="1411225" y="924584"/>
            <a:ext cx="2480625" cy="261610"/>
          </a:xfrm>
          <a:prstGeom prst="rect">
            <a:avLst/>
          </a:prstGeom>
          <a:noFill/>
        </p:spPr>
        <p:txBody>
          <a:bodyPr wrap="square">
            <a:spAutoFit/>
          </a:bodyPr>
          <a:lstStyle/>
          <a:p>
            <a:r>
              <a:rPr lang="vi-VN" sz="1100" dirty="0"/>
              <a:t>m-th frame on each cycle</a:t>
            </a:r>
            <a:endParaRPr lang="en-US" sz="1100" dirty="0"/>
          </a:p>
        </p:txBody>
      </p:sp>
      <p:sp>
        <p:nvSpPr>
          <p:cNvPr id="7" name="TextBox 6">
            <a:extLst>
              <a:ext uri="{FF2B5EF4-FFF2-40B4-BE49-F238E27FC236}">
                <a16:creationId xmlns:a16="http://schemas.microsoft.com/office/drawing/2014/main" id="{B62CD0BC-A02A-5C07-E74C-9914F98E6F64}"/>
              </a:ext>
            </a:extLst>
          </p:cNvPr>
          <p:cNvSpPr txBox="1"/>
          <p:nvPr/>
        </p:nvSpPr>
        <p:spPr>
          <a:xfrm>
            <a:off x="3861322" y="48819"/>
            <a:ext cx="2480625" cy="261610"/>
          </a:xfrm>
          <a:prstGeom prst="rect">
            <a:avLst/>
          </a:prstGeom>
          <a:noFill/>
        </p:spPr>
        <p:txBody>
          <a:bodyPr wrap="square">
            <a:spAutoFit/>
          </a:bodyPr>
          <a:lstStyle/>
          <a:p>
            <a:r>
              <a:rPr lang="en-US" sz="1100" dirty="0"/>
              <a:t>n-</a:t>
            </a:r>
            <a:r>
              <a:rPr lang="vi-VN" sz="1100" dirty="0"/>
              <a:t>th cycle</a:t>
            </a:r>
            <a:endParaRPr lang="en-US" sz="1100" dirty="0"/>
          </a:p>
        </p:txBody>
      </p:sp>
      <p:sp>
        <p:nvSpPr>
          <p:cNvPr id="10" name="Chỗ dành sẵn cho Văn bản 1">
            <a:extLst>
              <a:ext uri="{FF2B5EF4-FFF2-40B4-BE49-F238E27FC236}">
                <a16:creationId xmlns:a16="http://schemas.microsoft.com/office/drawing/2014/main" id="{3F21F1D3-CB9F-C0FF-DE98-DC09E3643C2C}"/>
              </a:ext>
            </a:extLst>
          </p:cNvPr>
          <p:cNvSpPr txBox="1">
            <a:spLocks/>
          </p:cNvSpPr>
          <p:nvPr/>
        </p:nvSpPr>
        <p:spPr>
          <a:xfrm>
            <a:off x="227476" y="2763702"/>
            <a:ext cx="8388981" cy="748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en-US" sz="1400" dirty="0" err="1">
                <a:solidFill>
                  <a:schemeClr val="bg1">
                    <a:lumMod val="50000"/>
                  </a:schemeClr>
                </a:solidFill>
              </a:rPr>
              <a:t>angles_in_cycles</a:t>
            </a:r>
            <a:r>
              <a:rPr lang="vi-VN" sz="1400" dirty="0">
                <a:solidFill>
                  <a:schemeClr val="bg1">
                    <a:lumMod val="50000"/>
                  </a:schemeClr>
                </a:solidFill>
              </a:rPr>
              <a:t> then have the form as the dataframe above, with each column represent each cycle and each row represent each angle at each frame on that cycle. So It often contain the NaN value  at several bottom row of some column because the length of each cycle are usually difference</a:t>
            </a:r>
            <a:endParaRPr lang="vi-VN" dirty="0">
              <a:solidFill>
                <a:schemeClr val="bg1">
                  <a:lumMod val="50000"/>
                </a:schemeClr>
              </a:solidFill>
            </a:endParaRPr>
          </a:p>
        </p:txBody>
      </p:sp>
      <p:sp>
        <p:nvSpPr>
          <p:cNvPr id="13" name="Rectangle 12">
            <a:extLst>
              <a:ext uri="{FF2B5EF4-FFF2-40B4-BE49-F238E27FC236}">
                <a16:creationId xmlns:a16="http://schemas.microsoft.com/office/drawing/2014/main" id="{29008F25-A6B3-EF05-5E02-4DEF86496661}"/>
              </a:ext>
            </a:extLst>
          </p:cNvPr>
          <p:cNvSpPr/>
          <p:nvPr/>
        </p:nvSpPr>
        <p:spPr>
          <a:xfrm>
            <a:off x="3315936" y="701952"/>
            <a:ext cx="2480624" cy="155364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3AA5F3E-7918-F866-3D0B-0933E0ECB017}"/>
              </a:ext>
            </a:extLst>
          </p:cNvPr>
          <p:cNvCxnSpPr>
            <a:cxnSpLocks/>
            <a:stCxn id="13" idx="3"/>
          </p:cNvCxnSpPr>
          <p:nvPr/>
        </p:nvCxnSpPr>
        <p:spPr>
          <a:xfrm>
            <a:off x="5796560" y="1478772"/>
            <a:ext cx="5453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5C101B-B874-670C-1EE8-268A0C30A97B}"/>
              </a:ext>
            </a:extLst>
          </p:cNvPr>
          <p:cNvSpPr txBox="1"/>
          <p:nvPr/>
        </p:nvSpPr>
        <p:spPr>
          <a:xfrm>
            <a:off x="6341947" y="1333749"/>
            <a:ext cx="2480625" cy="261610"/>
          </a:xfrm>
          <a:prstGeom prst="rect">
            <a:avLst/>
          </a:prstGeom>
          <a:noFill/>
        </p:spPr>
        <p:txBody>
          <a:bodyPr wrap="square">
            <a:spAutoFit/>
          </a:bodyPr>
          <a:lstStyle/>
          <a:p>
            <a:r>
              <a:rPr lang="vi-VN" sz="1100" dirty="0"/>
              <a:t>Angles</a:t>
            </a:r>
            <a:endParaRPr lang="en-US" sz="1100" dirty="0"/>
          </a:p>
        </p:txBody>
      </p:sp>
      <p:sp>
        <p:nvSpPr>
          <p:cNvPr id="20" name="Chỗ dành sẵn cho Văn bản 1">
            <a:extLst>
              <a:ext uri="{FF2B5EF4-FFF2-40B4-BE49-F238E27FC236}">
                <a16:creationId xmlns:a16="http://schemas.microsoft.com/office/drawing/2014/main" id="{1F24838D-5DED-F733-D431-410A5DC259A9}"/>
              </a:ext>
            </a:extLst>
          </p:cNvPr>
          <p:cNvSpPr txBox="1">
            <a:spLocks/>
          </p:cNvSpPr>
          <p:nvPr/>
        </p:nvSpPr>
        <p:spPr>
          <a:xfrm>
            <a:off x="3723937" y="2257322"/>
            <a:ext cx="1719264" cy="466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400">
                <a:solidFill>
                  <a:schemeClr val="bg1">
                    <a:lumMod val="50000"/>
                  </a:schemeClr>
                </a:solidFill>
              </a:rPr>
              <a:t>DataFrame B</a:t>
            </a:r>
            <a:endParaRPr lang="vi-VN" dirty="0">
              <a:solidFill>
                <a:schemeClr val="bg1">
                  <a:lumMod val="50000"/>
                </a:schemeClr>
              </a:solidFill>
            </a:endParaRPr>
          </a:p>
        </p:txBody>
      </p:sp>
    </p:spTree>
    <p:extLst>
      <p:ext uri="{BB962C8B-B14F-4D97-AF65-F5344CB8AC3E}">
        <p14:creationId xmlns:p14="http://schemas.microsoft.com/office/powerpoint/2010/main" val="207415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EDEB-528B-D218-1CCD-724CC0A19C35}"/>
            </a:ext>
          </a:extLst>
        </p:cNvPr>
        <p:cNvGrpSpPr/>
        <p:nvPr/>
      </p:nvGrpSpPr>
      <p:grpSpPr>
        <a:xfrm>
          <a:off x="0" y="0"/>
          <a:ext cx="0" cy="0"/>
          <a:chOff x="0" y="0"/>
          <a:chExt cx="0" cy="0"/>
        </a:xfrm>
      </p:grpSpPr>
      <p:sp>
        <p:nvSpPr>
          <p:cNvPr id="33" name="Chỗ dành sẵn cho Văn bản 1">
            <a:extLst>
              <a:ext uri="{FF2B5EF4-FFF2-40B4-BE49-F238E27FC236}">
                <a16:creationId xmlns:a16="http://schemas.microsoft.com/office/drawing/2014/main" id="{A67045BD-DD08-E7EE-4E74-215F29852184}"/>
              </a:ext>
            </a:extLst>
          </p:cNvPr>
          <p:cNvSpPr txBox="1">
            <a:spLocks/>
          </p:cNvSpPr>
          <p:nvPr/>
        </p:nvSpPr>
        <p:spPr>
          <a:xfrm>
            <a:off x="304374" y="492398"/>
            <a:ext cx="8839626"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b="1" dirty="0"/>
              <a:t>Process (5):</a:t>
            </a:r>
          </a:p>
          <a:p>
            <a:pPr marL="139700" indent="0">
              <a:buFont typeface="Montserrat"/>
              <a:buNone/>
            </a:pPr>
            <a:r>
              <a:rPr lang="vi-VN" sz="1200" dirty="0"/>
              <a:t>       Plot the plot with x-axis represent the frame in cycle, y-axis represent the angle value at that frame. Each line is drawn from each column in DataFrame B this plot help to see the fluctuation of angle of person on running. </a:t>
            </a:r>
          </a:p>
          <a:p>
            <a:pPr marL="139700" indent="0">
              <a:buFont typeface="Montserrat"/>
              <a:buNone/>
            </a:pPr>
            <a:r>
              <a:rPr lang="vi-VN" sz="1200" dirty="0"/>
              <a:t>        However, DataFrame B orriginaly have the cycles with the difference length, we need to normalize the length to one fixed value to se the </a:t>
            </a:r>
            <a:r>
              <a:rPr lang="en-US" sz="1200" dirty="0"/>
              <a:t>all the average representations of angles in a </a:t>
            </a:r>
            <a:r>
              <a:rPr lang="vi-VN" sz="1200" dirty="0"/>
              <a:t>cycle. Then the length will be normalized from 0 to 100% and the fluctuation will be vizullized by standard deviation of these point</a:t>
            </a:r>
          </a:p>
          <a:p>
            <a:pPr marL="139700" indent="0">
              <a:buFont typeface="Montserrat"/>
              <a:buNone/>
            </a:pPr>
            <a:endParaRPr lang="vi-VN" sz="1200" dirty="0"/>
          </a:p>
        </p:txBody>
      </p:sp>
      <p:sp>
        <p:nvSpPr>
          <p:cNvPr id="6" name="Chỗ dành sẵn cho Văn bản 1">
            <a:extLst>
              <a:ext uri="{FF2B5EF4-FFF2-40B4-BE49-F238E27FC236}">
                <a16:creationId xmlns:a16="http://schemas.microsoft.com/office/drawing/2014/main" id="{95A242A5-8868-0836-9C64-5EF80722EB35}"/>
              </a:ext>
            </a:extLst>
          </p:cNvPr>
          <p:cNvSpPr txBox="1">
            <a:spLocks/>
          </p:cNvSpPr>
          <p:nvPr/>
        </p:nvSpPr>
        <p:spPr>
          <a:xfrm>
            <a:off x="297332" y="1685521"/>
            <a:ext cx="5027282"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b="1" dirty="0"/>
              <a:t>Process (6): </a:t>
            </a:r>
            <a:r>
              <a:rPr lang="vi-VN" sz="1200" dirty="0"/>
              <a:t>with each x from 1 to 100 (interger), we will take the angle at x% of each cycle, to calculate mean and std at point x%</a:t>
            </a:r>
          </a:p>
          <a:p>
            <a:pPr marL="139700" indent="0">
              <a:buFont typeface="Montserrat"/>
              <a:buNone/>
            </a:pPr>
            <a:r>
              <a:rPr lang="vi-VN" sz="1200" dirty="0"/>
              <a:t>Assume: </a:t>
            </a:r>
          </a:p>
          <a:p>
            <a:r>
              <a:rPr lang="vi-VN" sz="1200" dirty="0"/>
              <a:t>Ti is the i-th cycle are considerring</a:t>
            </a:r>
          </a:p>
          <a:p>
            <a:r>
              <a:rPr lang="en-US" sz="1200" dirty="0">
                <a:solidFill>
                  <a:schemeClr val="bg1">
                    <a:lumMod val="50000"/>
                  </a:schemeClr>
                </a:solidFill>
              </a:rPr>
              <a:t>Iterate through</a:t>
            </a:r>
            <a:r>
              <a:rPr lang="vi-VN" sz="1200" dirty="0">
                <a:solidFill>
                  <a:schemeClr val="bg1">
                    <a:lumMod val="50000"/>
                  </a:schemeClr>
                </a:solidFill>
              </a:rPr>
              <a:t> each value x in range(1,100)</a:t>
            </a:r>
          </a:p>
          <a:p>
            <a:r>
              <a:rPr lang="vi-VN" sz="1200" dirty="0">
                <a:solidFill>
                  <a:schemeClr val="bg1">
                    <a:lumMod val="50000"/>
                  </a:schemeClr>
                </a:solidFill>
              </a:rPr>
              <a:t>Interate through each column in DataFrame B, determine the frame in cycle which is at x% of cycle length Ti, extract the angle at this frame, append to list containing  the set of angle at x%</a:t>
            </a:r>
          </a:p>
          <a:p>
            <a:r>
              <a:rPr lang="vi-VN" sz="1200" dirty="0">
                <a:solidFill>
                  <a:schemeClr val="bg1">
                    <a:lumMod val="50000"/>
                  </a:schemeClr>
                </a:solidFill>
              </a:rPr>
              <a:t>The result is expected that at each x% from 1 to 100 will be contain a set of angle value</a:t>
            </a:r>
            <a:endParaRPr lang="vi-VN" sz="1200" dirty="0"/>
          </a:p>
          <a:p>
            <a:pPr marL="139700" indent="0">
              <a:buFont typeface="Montserrat"/>
              <a:buNone/>
            </a:pPr>
            <a:endParaRPr lang="vi-VN" sz="1200" dirty="0"/>
          </a:p>
        </p:txBody>
      </p:sp>
      <p:cxnSp>
        <p:nvCxnSpPr>
          <p:cNvPr id="4" name="Straight Connector 3">
            <a:extLst>
              <a:ext uri="{FF2B5EF4-FFF2-40B4-BE49-F238E27FC236}">
                <a16:creationId xmlns:a16="http://schemas.microsoft.com/office/drawing/2014/main" id="{5EE61D37-F792-4438-DABE-C4ED7A3CB75A}"/>
              </a:ext>
            </a:extLst>
          </p:cNvPr>
          <p:cNvCxnSpPr>
            <a:cxnSpLocks/>
          </p:cNvCxnSpPr>
          <p:nvPr/>
        </p:nvCxnSpPr>
        <p:spPr>
          <a:xfrm>
            <a:off x="7617655" y="2328202"/>
            <a:ext cx="0" cy="21101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8444D1-914D-EE65-1511-56CFC6FAABD4}"/>
              </a:ext>
            </a:extLst>
          </p:cNvPr>
          <p:cNvCxnSpPr>
            <a:cxnSpLocks/>
          </p:cNvCxnSpPr>
          <p:nvPr/>
        </p:nvCxnSpPr>
        <p:spPr>
          <a:xfrm>
            <a:off x="8102990" y="2335236"/>
            <a:ext cx="0" cy="18780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Chỗ dành sẵn cho Văn bản 1">
            <a:extLst>
              <a:ext uri="{FF2B5EF4-FFF2-40B4-BE49-F238E27FC236}">
                <a16:creationId xmlns:a16="http://schemas.microsoft.com/office/drawing/2014/main" id="{7135479E-D24C-AB0A-A882-85E03F0DC5CC}"/>
              </a:ext>
            </a:extLst>
          </p:cNvPr>
          <p:cNvSpPr txBox="1">
            <a:spLocks/>
          </p:cNvSpPr>
          <p:nvPr/>
        </p:nvSpPr>
        <p:spPr>
          <a:xfrm>
            <a:off x="7272083" y="1900119"/>
            <a:ext cx="849175" cy="375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a:t>Ti</a:t>
            </a:r>
            <a:endParaRPr lang="vi-VN" dirty="0"/>
          </a:p>
        </p:txBody>
      </p:sp>
      <p:sp>
        <p:nvSpPr>
          <p:cNvPr id="24" name="Chỗ dành sẵn cho Văn bản 1">
            <a:extLst>
              <a:ext uri="{FF2B5EF4-FFF2-40B4-BE49-F238E27FC236}">
                <a16:creationId xmlns:a16="http://schemas.microsoft.com/office/drawing/2014/main" id="{20A2EF47-7070-E172-B73F-F021B47D6149}"/>
              </a:ext>
            </a:extLst>
          </p:cNvPr>
          <p:cNvSpPr txBox="1">
            <a:spLocks/>
          </p:cNvSpPr>
          <p:nvPr/>
        </p:nvSpPr>
        <p:spPr>
          <a:xfrm>
            <a:off x="7783453" y="1890421"/>
            <a:ext cx="849175" cy="375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dirty="0"/>
              <a:t>Tj</a:t>
            </a:r>
          </a:p>
        </p:txBody>
      </p:sp>
      <p:cxnSp>
        <p:nvCxnSpPr>
          <p:cNvPr id="25" name="Straight Connector 24">
            <a:extLst>
              <a:ext uri="{FF2B5EF4-FFF2-40B4-BE49-F238E27FC236}">
                <a16:creationId xmlns:a16="http://schemas.microsoft.com/office/drawing/2014/main" id="{54615461-FA3F-0F50-B94E-540C77A06566}"/>
              </a:ext>
            </a:extLst>
          </p:cNvPr>
          <p:cNvCxnSpPr>
            <a:cxnSpLocks/>
          </p:cNvCxnSpPr>
          <p:nvPr/>
        </p:nvCxnSpPr>
        <p:spPr>
          <a:xfrm>
            <a:off x="8102990" y="4149969"/>
            <a:ext cx="0" cy="28838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1" name="Left Brace 30">
            <a:extLst>
              <a:ext uri="{FF2B5EF4-FFF2-40B4-BE49-F238E27FC236}">
                <a16:creationId xmlns:a16="http://schemas.microsoft.com/office/drawing/2014/main" id="{C7B000EA-07AE-77E8-3FB7-9EA527247844}"/>
              </a:ext>
            </a:extLst>
          </p:cNvPr>
          <p:cNvSpPr/>
          <p:nvPr/>
        </p:nvSpPr>
        <p:spPr>
          <a:xfrm rot="10800000">
            <a:off x="8208039" y="4149968"/>
            <a:ext cx="162223" cy="288387"/>
          </a:xfrm>
          <a:prstGeom prst="leftBrace">
            <a:avLst>
              <a:gd name="adj1" fmla="val 39134"/>
              <a:gd name="adj2" fmla="val 48319"/>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Chỗ dành sẵn cho Văn bản 1">
            <a:extLst>
              <a:ext uri="{FF2B5EF4-FFF2-40B4-BE49-F238E27FC236}">
                <a16:creationId xmlns:a16="http://schemas.microsoft.com/office/drawing/2014/main" id="{CC9599D0-D88F-F44F-9E0F-9CC009BB7480}"/>
              </a:ext>
            </a:extLst>
          </p:cNvPr>
          <p:cNvSpPr txBox="1">
            <a:spLocks/>
          </p:cNvSpPr>
          <p:nvPr/>
        </p:nvSpPr>
        <p:spPr>
          <a:xfrm>
            <a:off x="8334926" y="4088199"/>
            <a:ext cx="698447"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NaN</a:t>
            </a:r>
          </a:p>
        </p:txBody>
      </p:sp>
      <p:sp>
        <p:nvSpPr>
          <p:cNvPr id="36" name="Left Brace 35">
            <a:extLst>
              <a:ext uri="{FF2B5EF4-FFF2-40B4-BE49-F238E27FC236}">
                <a16:creationId xmlns:a16="http://schemas.microsoft.com/office/drawing/2014/main" id="{A4F75DDC-2714-4A1D-65BA-2B7710037911}"/>
              </a:ext>
            </a:extLst>
          </p:cNvPr>
          <p:cNvSpPr/>
          <p:nvPr/>
        </p:nvSpPr>
        <p:spPr>
          <a:xfrm rot="10800000">
            <a:off x="7663467" y="2320564"/>
            <a:ext cx="186125" cy="2110153"/>
          </a:xfrm>
          <a:prstGeom prst="leftBrace">
            <a:avLst>
              <a:gd name="adj1" fmla="val 39134"/>
              <a:gd name="adj2" fmla="val 48319"/>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Chỗ dành sẵn cho Văn bản 1">
            <a:extLst>
              <a:ext uri="{FF2B5EF4-FFF2-40B4-BE49-F238E27FC236}">
                <a16:creationId xmlns:a16="http://schemas.microsoft.com/office/drawing/2014/main" id="{B09AB295-157E-F027-D472-7E83E85612D2}"/>
              </a:ext>
            </a:extLst>
          </p:cNvPr>
          <p:cNvSpPr txBox="1">
            <a:spLocks/>
          </p:cNvSpPr>
          <p:nvPr/>
        </p:nvSpPr>
        <p:spPr>
          <a:xfrm>
            <a:off x="8306207" y="3068292"/>
            <a:ext cx="846741"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a:t>b</a:t>
            </a:r>
            <a:endParaRPr lang="vi-VN" sz="1100" dirty="0"/>
          </a:p>
        </p:txBody>
      </p:sp>
      <p:sp>
        <p:nvSpPr>
          <p:cNvPr id="50" name="Chỗ dành sẵn cho Văn bản 1">
            <a:extLst>
              <a:ext uri="{FF2B5EF4-FFF2-40B4-BE49-F238E27FC236}">
                <a16:creationId xmlns:a16="http://schemas.microsoft.com/office/drawing/2014/main" id="{E2E9391D-8D03-E483-20CF-80317AD54E1C}"/>
              </a:ext>
            </a:extLst>
          </p:cNvPr>
          <p:cNvSpPr txBox="1">
            <a:spLocks/>
          </p:cNvSpPr>
          <p:nvPr/>
        </p:nvSpPr>
        <p:spPr>
          <a:xfrm>
            <a:off x="7696670" y="3227548"/>
            <a:ext cx="846741" cy="41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a:t>a</a:t>
            </a:r>
            <a:endParaRPr lang="vi-VN" sz="1100" dirty="0"/>
          </a:p>
        </p:txBody>
      </p:sp>
      <p:sp>
        <p:nvSpPr>
          <p:cNvPr id="55" name="Left Brace 54">
            <a:extLst>
              <a:ext uri="{FF2B5EF4-FFF2-40B4-BE49-F238E27FC236}">
                <a16:creationId xmlns:a16="http://schemas.microsoft.com/office/drawing/2014/main" id="{44FCE2FF-25FA-C43C-F766-77B7E32BC3F8}"/>
              </a:ext>
            </a:extLst>
          </p:cNvPr>
          <p:cNvSpPr/>
          <p:nvPr/>
        </p:nvSpPr>
        <p:spPr>
          <a:xfrm rot="10800000">
            <a:off x="8230059" y="2347844"/>
            <a:ext cx="157750" cy="1802124"/>
          </a:xfrm>
          <a:prstGeom prst="leftBrace">
            <a:avLst>
              <a:gd name="adj1" fmla="val 39134"/>
              <a:gd name="adj2" fmla="val 48319"/>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923BCCCA-8FDE-78AC-1C43-053D0C1EAEAB}"/>
              </a:ext>
            </a:extLst>
          </p:cNvPr>
          <p:cNvCxnSpPr>
            <a:cxnSpLocks/>
          </p:cNvCxnSpPr>
          <p:nvPr/>
        </p:nvCxnSpPr>
        <p:spPr>
          <a:xfrm>
            <a:off x="7216726" y="3068292"/>
            <a:ext cx="44674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9A1794-3001-43CE-5BB9-558C13A16EC0}"/>
              </a:ext>
            </a:extLst>
          </p:cNvPr>
          <p:cNvCxnSpPr>
            <a:cxnSpLocks/>
          </p:cNvCxnSpPr>
          <p:nvPr/>
        </p:nvCxnSpPr>
        <p:spPr>
          <a:xfrm>
            <a:off x="7216726" y="2965389"/>
            <a:ext cx="886264"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62" name="Chỗ dành sẵn cho Văn bản 1">
            <a:extLst>
              <a:ext uri="{FF2B5EF4-FFF2-40B4-BE49-F238E27FC236}">
                <a16:creationId xmlns:a16="http://schemas.microsoft.com/office/drawing/2014/main" id="{95794068-553B-4F8F-619A-B18F50A931AF}"/>
              </a:ext>
            </a:extLst>
          </p:cNvPr>
          <p:cNvSpPr txBox="1">
            <a:spLocks/>
          </p:cNvSpPr>
          <p:nvPr/>
        </p:nvSpPr>
        <p:spPr>
          <a:xfrm>
            <a:off x="6500058" y="2774266"/>
            <a:ext cx="846741" cy="353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x% of Tj</a:t>
            </a:r>
          </a:p>
        </p:txBody>
      </p:sp>
      <p:sp>
        <p:nvSpPr>
          <p:cNvPr id="65" name="Chỗ dành sẵn cho Văn bản 1">
            <a:extLst>
              <a:ext uri="{FF2B5EF4-FFF2-40B4-BE49-F238E27FC236}">
                <a16:creationId xmlns:a16="http://schemas.microsoft.com/office/drawing/2014/main" id="{565B2F2B-49BE-E688-9A91-80B560AC6A9B}"/>
              </a:ext>
            </a:extLst>
          </p:cNvPr>
          <p:cNvSpPr txBox="1">
            <a:spLocks/>
          </p:cNvSpPr>
          <p:nvPr/>
        </p:nvSpPr>
        <p:spPr>
          <a:xfrm>
            <a:off x="6508555" y="2917552"/>
            <a:ext cx="846741" cy="353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100" dirty="0"/>
              <a:t>x% of Ti</a:t>
            </a:r>
          </a:p>
        </p:txBody>
      </p:sp>
      <p:sp>
        <p:nvSpPr>
          <p:cNvPr id="66" name="Chỗ dành sẵn cho Văn bản 1">
            <a:extLst>
              <a:ext uri="{FF2B5EF4-FFF2-40B4-BE49-F238E27FC236}">
                <a16:creationId xmlns:a16="http://schemas.microsoft.com/office/drawing/2014/main" id="{97AEC1BF-4A51-B023-A94B-2D342A35423F}"/>
              </a:ext>
            </a:extLst>
          </p:cNvPr>
          <p:cNvSpPr txBox="1">
            <a:spLocks/>
          </p:cNvSpPr>
          <p:nvPr/>
        </p:nvSpPr>
        <p:spPr>
          <a:xfrm>
            <a:off x="160626" y="3821103"/>
            <a:ext cx="6721580" cy="19539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Here is an example of </a:t>
            </a:r>
            <a:r>
              <a:rPr lang="en-US" sz="1200" dirty="0"/>
              <a:t>what happened in the process</a:t>
            </a:r>
            <a:r>
              <a:rPr lang="vi-VN" sz="1200" dirty="0"/>
              <a:t> (6), with Ti ( have length a), Tj ( have length b) is two ramdon cycle, they have difference value of cycle length although bot lies on an DataFrame B, so the shoter cycle (Tj) will contain some NaN values. So x% of Tj and x% of Ti will have difference index on the frame column. This is why we need to re-calculate the frame index in the term of percent</a:t>
            </a:r>
          </a:p>
        </p:txBody>
      </p:sp>
      <p:cxnSp>
        <p:nvCxnSpPr>
          <p:cNvPr id="67" name="Straight Arrow Connector 66">
            <a:extLst>
              <a:ext uri="{FF2B5EF4-FFF2-40B4-BE49-F238E27FC236}">
                <a16:creationId xmlns:a16="http://schemas.microsoft.com/office/drawing/2014/main" id="{542C3F74-4C48-EFA4-A978-8B2146291D84}"/>
              </a:ext>
            </a:extLst>
          </p:cNvPr>
          <p:cNvCxnSpPr>
            <a:cxnSpLocks/>
          </p:cNvCxnSpPr>
          <p:nvPr/>
        </p:nvCxnSpPr>
        <p:spPr>
          <a:xfrm>
            <a:off x="7216726" y="2384248"/>
            <a:ext cx="0" cy="2082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Chỗ dành sẵn cho Văn bản 1">
            <a:extLst>
              <a:ext uri="{FF2B5EF4-FFF2-40B4-BE49-F238E27FC236}">
                <a16:creationId xmlns:a16="http://schemas.microsoft.com/office/drawing/2014/main" id="{855AF26F-123D-8653-C0D6-33E2C53B3C7B}"/>
              </a:ext>
            </a:extLst>
          </p:cNvPr>
          <p:cNvSpPr txBox="1">
            <a:spLocks/>
          </p:cNvSpPr>
          <p:nvPr/>
        </p:nvSpPr>
        <p:spPr>
          <a:xfrm>
            <a:off x="6547685" y="2116554"/>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a:t> Frame index</a:t>
            </a:r>
            <a:endParaRPr lang="vi-VN" sz="1200" dirty="0"/>
          </a:p>
        </p:txBody>
      </p:sp>
      <p:sp>
        <p:nvSpPr>
          <p:cNvPr id="82" name="Speech Bubble: Rectangle with Corners Rounded 81">
            <a:extLst>
              <a:ext uri="{FF2B5EF4-FFF2-40B4-BE49-F238E27FC236}">
                <a16:creationId xmlns:a16="http://schemas.microsoft.com/office/drawing/2014/main" id="{E5DCFA31-8F2C-8B07-31B6-7EE11B6CD31C}"/>
              </a:ext>
            </a:extLst>
          </p:cNvPr>
          <p:cNvSpPr/>
          <p:nvPr/>
        </p:nvSpPr>
        <p:spPr>
          <a:xfrm>
            <a:off x="304374" y="3821103"/>
            <a:ext cx="6427018" cy="954879"/>
          </a:xfrm>
          <a:prstGeom prst="wedgeRoundRectCallout">
            <a:avLst>
              <a:gd name="adj1" fmla="val 53816"/>
              <a:gd name="adj2" fmla="val -39979"/>
              <a:gd name="adj3" fmla="val 16667"/>
            </a:avLst>
          </a:prstGeom>
          <a:noFill/>
          <a:ln w="1270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ỗ dành sẵn cho Văn bản 1">
            <a:extLst>
              <a:ext uri="{FF2B5EF4-FFF2-40B4-BE49-F238E27FC236}">
                <a16:creationId xmlns:a16="http://schemas.microsoft.com/office/drawing/2014/main" id="{11824D79-B9AE-7B54-33E1-AFC1679874F9}"/>
              </a:ext>
            </a:extLst>
          </p:cNvPr>
          <p:cNvSpPr txBox="1">
            <a:spLocks/>
          </p:cNvSpPr>
          <p:nvPr/>
        </p:nvSpPr>
        <p:spPr>
          <a:xfrm>
            <a:off x="7027629" y="226272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7" name="TextBox 6">
            <a:extLst>
              <a:ext uri="{FF2B5EF4-FFF2-40B4-BE49-F238E27FC236}">
                <a16:creationId xmlns:a16="http://schemas.microsoft.com/office/drawing/2014/main" id="{BBB7A1B0-F886-E410-F7E7-15107FEC27EA}"/>
              </a:ext>
            </a:extLst>
          </p:cNvPr>
          <p:cNvSpPr txBox="1"/>
          <p:nvPr/>
        </p:nvSpPr>
        <p:spPr>
          <a:xfrm>
            <a:off x="-121335" y="18290"/>
            <a:ext cx="8590085" cy="307777"/>
          </a:xfrm>
          <a:prstGeom prst="rect">
            <a:avLst/>
          </a:prstGeom>
          <a:noFill/>
        </p:spPr>
        <p:txBody>
          <a:bodyPr wrap="square">
            <a:spAutoFit/>
          </a:bodyPr>
          <a:lstStyle/>
          <a:p>
            <a:pPr marL="139700" indent="0">
              <a:buFont typeface="Montserrat"/>
              <a:buNone/>
            </a:pPr>
            <a:r>
              <a:rPr lang="vi-VN" sz="1400" b="1" dirty="0"/>
              <a:t>2.</a:t>
            </a:r>
            <a:r>
              <a:rPr lang="vi-VN" b="1" dirty="0"/>
              <a:t>4</a:t>
            </a:r>
            <a:r>
              <a:rPr lang="vi-VN" sz="1400" b="1" dirty="0"/>
              <a:t>. Process (</a:t>
            </a:r>
            <a:r>
              <a:rPr lang="vi-VN" b="1" dirty="0"/>
              <a:t>5</a:t>
            </a:r>
            <a:r>
              <a:rPr lang="vi-VN" sz="1400" b="1" dirty="0"/>
              <a:t>) and (6): Plotting chart from the calculated information</a:t>
            </a:r>
            <a:endParaRPr lang="vi-VN" sz="1400" dirty="0"/>
          </a:p>
        </p:txBody>
      </p:sp>
    </p:spTree>
    <p:extLst>
      <p:ext uri="{BB962C8B-B14F-4D97-AF65-F5344CB8AC3E}">
        <p14:creationId xmlns:p14="http://schemas.microsoft.com/office/powerpoint/2010/main" val="150760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ED7423CE-A183-51CD-2CB5-12D4A5BFC5D7}"/>
              </a:ext>
            </a:extLst>
          </p:cNvPr>
          <p:cNvSpPr>
            <a:spLocks noGrp="1"/>
          </p:cNvSpPr>
          <p:nvPr>
            <p:ph type="body" idx="1"/>
          </p:nvPr>
        </p:nvSpPr>
        <p:spPr>
          <a:xfrm>
            <a:off x="-34489" y="288358"/>
            <a:ext cx="3800636" cy="686311"/>
          </a:xfrm>
        </p:spPr>
        <p:txBody>
          <a:bodyPr/>
          <a:lstStyle/>
          <a:p>
            <a:pPr marL="139700" indent="0">
              <a:buNone/>
            </a:pPr>
            <a:r>
              <a:rPr lang="vi-VN" sz="1800" b="1" dirty="0"/>
              <a:t>1.1. Phases of Sprinting</a:t>
            </a:r>
          </a:p>
        </p:txBody>
      </p:sp>
      <p:pic>
        <p:nvPicPr>
          <p:cNvPr id="1026" name="Picture 2">
            <a:extLst>
              <a:ext uri="{FF2B5EF4-FFF2-40B4-BE49-F238E27FC236}">
                <a16:creationId xmlns:a16="http://schemas.microsoft.com/office/drawing/2014/main" id="{22038E20-4174-16AB-6B25-281BEABCA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08"/>
          <a:stretch/>
        </p:blipFill>
        <p:spPr bwMode="auto">
          <a:xfrm>
            <a:off x="592394" y="1155458"/>
            <a:ext cx="7620000" cy="23694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A796B9F-A542-C3BD-9AD0-46202E77D6BA}"/>
              </a:ext>
            </a:extLst>
          </p:cNvPr>
          <p:cNvSpPr/>
          <p:nvPr/>
        </p:nvSpPr>
        <p:spPr>
          <a:xfrm>
            <a:off x="929148" y="3524866"/>
            <a:ext cx="210902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Stance phase</a:t>
            </a:r>
            <a:endParaRPr lang="en-US" dirty="0">
              <a:solidFill>
                <a:schemeClr val="bg1">
                  <a:lumMod val="50000"/>
                </a:schemeClr>
              </a:solidFill>
            </a:endParaRPr>
          </a:p>
        </p:txBody>
      </p:sp>
      <p:sp>
        <p:nvSpPr>
          <p:cNvPr id="10" name="Rectangle 9">
            <a:extLst>
              <a:ext uri="{FF2B5EF4-FFF2-40B4-BE49-F238E27FC236}">
                <a16:creationId xmlns:a16="http://schemas.microsoft.com/office/drawing/2014/main" id="{7983E216-15C0-3D9C-7FFE-30FD9BA3F0BC}"/>
              </a:ext>
            </a:extLst>
          </p:cNvPr>
          <p:cNvSpPr/>
          <p:nvPr/>
        </p:nvSpPr>
        <p:spPr>
          <a:xfrm>
            <a:off x="3038168" y="3524866"/>
            <a:ext cx="1356852"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Initial swing</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7A830C4F-D2F7-A0EE-59FD-4728F37BA610}"/>
              </a:ext>
            </a:extLst>
          </p:cNvPr>
          <p:cNvSpPr/>
          <p:nvPr/>
        </p:nvSpPr>
        <p:spPr>
          <a:xfrm>
            <a:off x="4395020" y="3522882"/>
            <a:ext cx="2189618"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Mid swing</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55912693-FF97-1F5F-4302-785BD745FD05}"/>
              </a:ext>
            </a:extLst>
          </p:cNvPr>
          <p:cNvSpPr/>
          <p:nvPr/>
        </p:nvSpPr>
        <p:spPr>
          <a:xfrm>
            <a:off x="6496666" y="3522882"/>
            <a:ext cx="1395910" cy="2078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Terminal swing</a:t>
            </a: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49227C67-253A-501D-8532-434BB23AF939}"/>
              </a:ext>
            </a:extLst>
          </p:cNvPr>
          <p:cNvSpPr txBox="1"/>
          <p:nvPr/>
        </p:nvSpPr>
        <p:spPr>
          <a:xfrm>
            <a:off x="459043" y="4321973"/>
            <a:ext cx="4634680" cy="598369"/>
          </a:xfrm>
          <a:prstGeom prst="rect">
            <a:avLst/>
          </a:prstGeom>
          <a:noFill/>
        </p:spPr>
        <p:txBody>
          <a:bodyPr wrap="square">
            <a:spAutoFit/>
          </a:bodyPr>
          <a:lstStyle/>
          <a:p>
            <a:pPr algn="l">
              <a:lnSpc>
                <a:spcPts val="4800"/>
              </a:lnSpc>
            </a:pPr>
            <a:r>
              <a:rPr lang="en-US" dirty="0">
                <a:hlinkClick r:id="rId3"/>
              </a:rPr>
              <a:t>Which Muscle Groups Are Used in Running?</a:t>
            </a:r>
            <a:endParaRPr lang="en-US" dirty="0"/>
          </a:p>
        </p:txBody>
      </p:sp>
      <p:sp>
        <p:nvSpPr>
          <p:cNvPr id="18" name="TextBox 17">
            <a:extLst>
              <a:ext uri="{FF2B5EF4-FFF2-40B4-BE49-F238E27FC236}">
                <a16:creationId xmlns:a16="http://schemas.microsoft.com/office/drawing/2014/main" id="{0FD9B72E-DA6E-3EC3-E882-37E3252C25F0}"/>
              </a:ext>
            </a:extLst>
          </p:cNvPr>
          <p:cNvSpPr txBox="1"/>
          <p:nvPr/>
        </p:nvSpPr>
        <p:spPr>
          <a:xfrm>
            <a:off x="459043" y="4833024"/>
            <a:ext cx="4634680" cy="307777"/>
          </a:xfrm>
          <a:prstGeom prst="rect">
            <a:avLst/>
          </a:prstGeom>
          <a:noFill/>
        </p:spPr>
        <p:txBody>
          <a:bodyPr wrap="square">
            <a:spAutoFit/>
          </a:bodyPr>
          <a:lstStyle/>
          <a:p>
            <a:pPr algn="l">
              <a:spcBef>
                <a:spcPts val="1500"/>
              </a:spcBef>
              <a:spcAft>
                <a:spcPts val="750"/>
              </a:spcAft>
            </a:pPr>
            <a:r>
              <a:rPr lang="en-US" dirty="0">
                <a:hlinkClick r:id="rId4"/>
              </a:rPr>
              <a:t>How the Hip Moves while Running</a:t>
            </a:r>
            <a:endParaRPr lang="en-US" dirty="0"/>
          </a:p>
        </p:txBody>
      </p:sp>
      <p:sp>
        <p:nvSpPr>
          <p:cNvPr id="6" name="Tiêu đề 2">
            <a:extLst>
              <a:ext uri="{FF2B5EF4-FFF2-40B4-BE49-F238E27FC236}">
                <a16:creationId xmlns:a16="http://schemas.microsoft.com/office/drawing/2014/main" id="{A2FFEF18-64DD-736A-B5F5-BD2D07AD9050}"/>
              </a:ext>
            </a:extLst>
          </p:cNvPr>
          <p:cNvSpPr txBox="1">
            <a:spLocks/>
          </p:cNvSpPr>
          <p:nvPr/>
        </p:nvSpPr>
        <p:spPr>
          <a:xfrm>
            <a:off x="51715" y="-514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r>
              <a:rPr lang="vi-VN" sz="2400">
                <a:latin typeface="Nunito" pitchFamily="2" charset="0"/>
              </a:rPr>
              <a:t>1. Introduction</a:t>
            </a:r>
            <a:endParaRPr lang="vi-VN" sz="2400" dirty="0"/>
          </a:p>
        </p:txBody>
      </p:sp>
    </p:spTree>
    <p:extLst>
      <p:ext uri="{BB962C8B-B14F-4D97-AF65-F5344CB8AC3E}">
        <p14:creationId xmlns:p14="http://schemas.microsoft.com/office/powerpoint/2010/main" val="291106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B9D8D9DD-4389-C96D-D6F0-1CD57FE79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936" y="2129141"/>
            <a:ext cx="2069880" cy="1803305"/>
          </a:xfrm>
          <a:custGeom>
            <a:avLst/>
            <a:gdLst>
              <a:gd name="connsiteX0" fmla="*/ 524563 w 2069880"/>
              <a:gd name="connsiteY0" fmla="*/ 0 h 1803305"/>
              <a:gd name="connsiteX1" fmla="*/ 1545317 w 2069880"/>
              <a:gd name="connsiteY1" fmla="*/ 0 h 1803305"/>
              <a:gd name="connsiteX2" fmla="*/ 2069880 w 2069880"/>
              <a:gd name="connsiteY2" fmla="*/ 901653 h 1803305"/>
              <a:gd name="connsiteX3" fmla="*/ 1545317 w 2069880"/>
              <a:gd name="connsiteY3" fmla="*/ 1803305 h 1803305"/>
              <a:gd name="connsiteX4" fmla="*/ 524563 w 2069880"/>
              <a:gd name="connsiteY4" fmla="*/ 1803305 h 1803305"/>
              <a:gd name="connsiteX5" fmla="*/ 0 w 2069880"/>
              <a:gd name="connsiteY5" fmla="*/ 901653 h 180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880" h="1803305">
                <a:moveTo>
                  <a:pt x="524563" y="0"/>
                </a:moveTo>
                <a:lnTo>
                  <a:pt x="1545317" y="0"/>
                </a:lnTo>
                <a:lnTo>
                  <a:pt x="2069880" y="901653"/>
                </a:lnTo>
                <a:lnTo>
                  <a:pt x="1545317" y="1803305"/>
                </a:lnTo>
                <a:lnTo>
                  <a:pt x="524563" y="1803305"/>
                </a:lnTo>
                <a:lnTo>
                  <a:pt x="0" y="901653"/>
                </a:lnTo>
                <a:close/>
              </a:path>
            </a:pathLst>
          </a:custGeom>
          <a:noFill/>
          <a:extLst>
            <a:ext uri="{909E8E84-426E-40DD-AFC4-6F175D3DCCD1}">
              <a14:hiddenFill xmlns:a14="http://schemas.microsoft.com/office/drawing/2010/main">
                <a:solidFill>
                  <a:srgbClr val="FFFFFF"/>
                </a:solidFill>
              </a14:hiddenFill>
            </a:ext>
          </a:extLst>
        </p:spPr>
      </p:pic>
      <p:sp>
        <p:nvSpPr>
          <p:cNvPr id="6" name="Chỗ dành sẵn cho Văn bản 1">
            <a:extLst>
              <a:ext uri="{FF2B5EF4-FFF2-40B4-BE49-F238E27FC236}">
                <a16:creationId xmlns:a16="http://schemas.microsoft.com/office/drawing/2014/main" id="{2C210ABD-8F78-7BE2-70EE-66F40E14E70D}"/>
              </a:ext>
            </a:extLst>
          </p:cNvPr>
          <p:cNvSpPr>
            <a:spLocks noGrp="1"/>
          </p:cNvSpPr>
          <p:nvPr>
            <p:ph type="body" idx="1"/>
          </p:nvPr>
        </p:nvSpPr>
        <p:spPr>
          <a:xfrm>
            <a:off x="-100781" y="281919"/>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57B3D753-5F26-9922-5F11-C26406A0000B}"/>
              </a:ext>
            </a:extLst>
          </p:cNvPr>
          <p:cNvSpPr txBox="1">
            <a:spLocks/>
          </p:cNvSpPr>
          <p:nvPr/>
        </p:nvSpPr>
        <p:spPr>
          <a:xfrm>
            <a:off x="-100781" y="625074"/>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1.2.1. </a:t>
            </a:r>
            <a:r>
              <a:rPr lang="vi-VN" sz="1800" b="1" dirty="0">
                <a:hlinkClick r:id="rId3"/>
              </a:rPr>
              <a:t>Pressure-Instrumented Treadmills - myoPRESSURE™    </a:t>
            </a:r>
            <a:endParaRPr lang="vi-VN" sz="1800" b="1" dirty="0"/>
          </a:p>
        </p:txBody>
      </p:sp>
      <p:pic>
        <p:nvPicPr>
          <p:cNvPr id="5122" name="Picture 2" descr="Gaitway 3D Pressure/Force Treadmill – Noraxon">
            <a:extLst>
              <a:ext uri="{FF2B5EF4-FFF2-40B4-BE49-F238E27FC236}">
                <a16:creationId xmlns:a16="http://schemas.microsoft.com/office/drawing/2014/main" id="{E3ED28CD-C95D-F0B4-6CFE-D0A9429B0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12" y="1502131"/>
            <a:ext cx="4500716" cy="330215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E0348E4-5E58-9559-94FA-F91ECBB532E8}"/>
              </a:ext>
            </a:extLst>
          </p:cNvPr>
          <p:cNvSpPr txBox="1"/>
          <p:nvPr/>
        </p:nvSpPr>
        <p:spPr>
          <a:xfrm>
            <a:off x="4509320" y="1502131"/>
            <a:ext cx="4634680" cy="523220"/>
          </a:xfrm>
          <a:prstGeom prst="rect">
            <a:avLst/>
          </a:prstGeom>
          <a:noFill/>
        </p:spPr>
        <p:txBody>
          <a:bodyPr wrap="square">
            <a:spAutoFit/>
          </a:bodyPr>
          <a:lstStyle/>
          <a:p>
            <a:r>
              <a:rPr lang="en-US" dirty="0"/>
              <a:t>Individually-calibrated capacitive sensors measure data to conduct static and dynamic plantar pressure mapping.</a:t>
            </a:r>
          </a:p>
        </p:txBody>
      </p:sp>
      <p:sp>
        <p:nvSpPr>
          <p:cNvPr id="44" name="Oval 43">
            <a:extLst>
              <a:ext uri="{FF2B5EF4-FFF2-40B4-BE49-F238E27FC236}">
                <a16:creationId xmlns:a16="http://schemas.microsoft.com/office/drawing/2014/main" id="{360254F2-55E3-2BCD-7343-2CFAB1AEACFA}"/>
              </a:ext>
            </a:extLst>
          </p:cNvPr>
          <p:cNvSpPr/>
          <p:nvPr/>
        </p:nvSpPr>
        <p:spPr>
          <a:xfrm>
            <a:off x="1900318" y="3340510"/>
            <a:ext cx="614282" cy="3392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F028A10-5CB9-519D-9F23-2106A851F607}"/>
              </a:ext>
            </a:extLst>
          </p:cNvPr>
          <p:cNvSpPr/>
          <p:nvPr/>
        </p:nvSpPr>
        <p:spPr>
          <a:xfrm>
            <a:off x="2593492" y="3340509"/>
            <a:ext cx="614282" cy="33921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10688F3-80C8-CF7C-8042-33FFFC359FC2}"/>
              </a:ext>
            </a:extLst>
          </p:cNvPr>
          <p:cNvCxnSpPr>
            <a:cxnSpLocks/>
            <a:stCxn id="45" idx="6"/>
          </p:cNvCxnSpPr>
          <p:nvPr/>
        </p:nvCxnSpPr>
        <p:spPr>
          <a:xfrm flipV="1">
            <a:off x="3207774" y="3030794"/>
            <a:ext cx="2470355" cy="479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iêu đề 2">
            <a:extLst>
              <a:ext uri="{FF2B5EF4-FFF2-40B4-BE49-F238E27FC236}">
                <a16:creationId xmlns:a16="http://schemas.microsoft.com/office/drawing/2014/main" id="{FBFC70EA-8B68-71FF-34CE-3BF2D4F61254}"/>
              </a:ext>
            </a:extLst>
          </p:cNvPr>
          <p:cNvSpPr txBox="1">
            <a:spLocks/>
          </p:cNvSpPr>
          <p:nvPr/>
        </p:nvSpPr>
        <p:spPr>
          <a:xfrm>
            <a:off x="51715" y="-514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500"/>
              <a:buFont typeface="Electrolize"/>
              <a:buNone/>
              <a:defRPr sz="3500" b="0" i="0" u="none" strike="noStrike" cap="none">
                <a:solidFill>
                  <a:schemeClr val="dk1"/>
                </a:solidFill>
                <a:latin typeface="Electrolize"/>
                <a:ea typeface="Electrolize"/>
                <a:cs typeface="Electrolize"/>
                <a:sym typeface="Electrolize"/>
              </a:defRPr>
            </a:lvl9pPr>
          </a:lstStyle>
          <a:p>
            <a:r>
              <a:rPr lang="vi-VN" sz="2400">
                <a:latin typeface="Nunito" pitchFamily="2" charset="0"/>
              </a:rPr>
              <a:t>1. Introduction</a:t>
            </a:r>
            <a:endParaRPr lang="vi-VN" sz="2400" dirty="0"/>
          </a:p>
        </p:txBody>
      </p:sp>
    </p:spTree>
    <p:extLst>
      <p:ext uri="{BB962C8B-B14F-4D97-AF65-F5344CB8AC3E}">
        <p14:creationId xmlns:p14="http://schemas.microsoft.com/office/powerpoint/2010/main" val="366931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CB41A-ED9F-C67C-A36C-881D2EE89533}"/>
            </a:ext>
          </a:extLst>
        </p:cNvPr>
        <p:cNvGrpSpPr/>
        <p:nvPr/>
      </p:nvGrpSpPr>
      <p:grpSpPr>
        <a:xfrm>
          <a:off x="0" y="0"/>
          <a:ext cx="0" cy="0"/>
          <a:chOff x="0" y="0"/>
          <a:chExt cx="0" cy="0"/>
        </a:xfrm>
      </p:grpSpPr>
      <p:sp>
        <p:nvSpPr>
          <p:cNvPr id="2" name="Tiêu đề 2">
            <a:extLst>
              <a:ext uri="{FF2B5EF4-FFF2-40B4-BE49-F238E27FC236}">
                <a16:creationId xmlns:a16="http://schemas.microsoft.com/office/drawing/2014/main" id="{347A7373-6573-5CD1-21EA-FE9221377C44}"/>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
        <p:nvSpPr>
          <p:cNvPr id="6" name="Chỗ dành sẵn cho Văn bản 1">
            <a:extLst>
              <a:ext uri="{FF2B5EF4-FFF2-40B4-BE49-F238E27FC236}">
                <a16:creationId xmlns:a16="http://schemas.microsoft.com/office/drawing/2014/main" id="{55B3311A-4FFD-61A1-2D9B-B6F2C0CDB82F}"/>
              </a:ext>
            </a:extLst>
          </p:cNvPr>
          <p:cNvSpPr>
            <a:spLocks noGrp="1"/>
          </p:cNvSpPr>
          <p:nvPr>
            <p:ph type="body" idx="1"/>
          </p:nvPr>
        </p:nvSpPr>
        <p:spPr>
          <a:xfrm>
            <a:off x="-66368" y="317075"/>
            <a:ext cx="3800636" cy="686311"/>
          </a:xfrm>
        </p:spPr>
        <p:txBody>
          <a:bodyPr/>
          <a:lstStyle/>
          <a:p>
            <a:pPr marL="139700" indent="0">
              <a:buNone/>
            </a:pPr>
            <a:r>
              <a:rPr lang="vi-VN" sz="1800" b="1" dirty="0"/>
              <a:t>1.2. Recording System</a:t>
            </a:r>
          </a:p>
        </p:txBody>
      </p:sp>
      <p:pic>
        <p:nvPicPr>
          <p:cNvPr id="10" name="Picture 9" descr="A screenshot of a computer&#10;&#10;Description automatically generated">
            <a:extLst>
              <a:ext uri="{FF2B5EF4-FFF2-40B4-BE49-F238E27FC236}">
                <a16:creationId xmlns:a16="http://schemas.microsoft.com/office/drawing/2014/main" id="{52F51656-199B-1788-EC6A-48C7A3110EFF}"/>
              </a:ext>
            </a:extLst>
          </p:cNvPr>
          <p:cNvPicPr>
            <a:picLocks noChangeAspect="1"/>
          </p:cNvPicPr>
          <p:nvPr/>
        </p:nvPicPr>
        <p:blipFill>
          <a:blip r:embed="rId4"/>
          <a:stretch>
            <a:fillRect/>
          </a:stretch>
        </p:blipFill>
        <p:spPr>
          <a:xfrm>
            <a:off x="2608368" y="1165200"/>
            <a:ext cx="5868520" cy="1912741"/>
          </a:xfrm>
          <a:prstGeom prst="rect">
            <a:avLst/>
          </a:prstGeom>
        </p:spPr>
      </p:pic>
      <p:sp>
        <p:nvSpPr>
          <p:cNvPr id="5" name="Rectangle 4">
            <a:extLst>
              <a:ext uri="{FF2B5EF4-FFF2-40B4-BE49-F238E27FC236}">
                <a16:creationId xmlns:a16="http://schemas.microsoft.com/office/drawing/2014/main" id="{53837B6A-1FAB-9129-478D-9D631BC94BA8}"/>
              </a:ext>
            </a:extLst>
          </p:cNvPr>
          <p:cNvSpPr/>
          <p:nvPr/>
        </p:nvSpPr>
        <p:spPr>
          <a:xfrm>
            <a:off x="3982065" y="1652905"/>
            <a:ext cx="1570704" cy="1503328"/>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C9D8F7-AB7F-23C6-67AB-4CA533B46C0A}"/>
              </a:ext>
            </a:extLst>
          </p:cNvPr>
          <p:cNvSpPr/>
          <p:nvPr/>
        </p:nvSpPr>
        <p:spPr>
          <a:xfrm>
            <a:off x="2658647" y="1652905"/>
            <a:ext cx="561697" cy="1503328"/>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87A0B6A-2D62-2DC9-AF36-40439D4C414C}"/>
              </a:ext>
            </a:extLst>
          </p:cNvPr>
          <p:cNvSpPr/>
          <p:nvPr/>
        </p:nvSpPr>
        <p:spPr>
          <a:xfrm>
            <a:off x="2419614" y="3539083"/>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Frame</a:t>
            </a:r>
            <a:endParaRPr lang="en-US" sz="1200" dirty="0"/>
          </a:p>
        </p:txBody>
      </p:sp>
      <p:sp>
        <p:nvSpPr>
          <p:cNvPr id="15" name="Rectangle: Rounded Corners 14">
            <a:extLst>
              <a:ext uri="{FF2B5EF4-FFF2-40B4-BE49-F238E27FC236}">
                <a16:creationId xmlns:a16="http://schemas.microsoft.com/office/drawing/2014/main" id="{B6B879AA-A696-D71C-AC8C-A232EF839137}"/>
              </a:ext>
            </a:extLst>
          </p:cNvPr>
          <p:cNvSpPr/>
          <p:nvPr/>
        </p:nvSpPr>
        <p:spPr>
          <a:xfrm>
            <a:off x="4005696" y="3539083"/>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Left and Right Max pressure on each foot</a:t>
            </a:r>
            <a:endParaRPr lang="en-US" sz="1200" dirty="0"/>
          </a:p>
        </p:txBody>
      </p:sp>
      <p:cxnSp>
        <p:nvCxnSpPr>
          <p:cNvPr id="17" name="Straight Arrow Connector 16">
            <a:extLst>
              <a:ext uri="{FF2B5EF4-FFF2-40B4-BE49-F238E27FC236}">
                <a16:creationId xmlns:a16="http://schemas.microsoft.com/office/drawing/2014/main" id="{7E6627D4-C825-9C5B-A868-829A323082FC}"/>
              </a:ext>
            </a:extLst>
          </p:cNvPr>
          <p:cNvCxnSpPr>
            <a:cxnSpLocks/>
            <a:stCxn id="8" idx="2"/>
            <a:endCxn id="14" idx="0"/>
          </p:cNvCxnSpPr>
          <p:nvPr/>
        </p:nvCxnSpPr>
        <p:spPr>
          <a:xfrm flipH="1">
            <a:off x="2939495" y="3156233"/>
            <a:ext cx="1" cy="382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96BD67-D76B-C42C-A579-B72F99FFD0B1}"/>
              </a:ext>
            </a:extLst>
          </p:cNvPr>
          <p:cNvCxnSpPr>
            <a:cxnSpLocks/>
            <a:stCxn id="5" idx="2"/>
            <a:endCxn id="15" idx="0"/>
          </p:cNvCxnSpPr>
          <p:nvPr/>
        </p:nvCxnSpPr>
        <p:spPr>
          <a:xfrm>
            <a:off x="4767417" y="3156233"/>
            <a:ext cx="0" cy="382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7ACDA9-104D-D9D4-BBDE-54FD3A60A92F}"/>
              </a:ext>
            </a:extLst>
          </p:cNvPr>
          <p:cNvSpPr/>
          <p:nvPr/>
        </p:nvSpPr>
        <p:spPr>
          <a:xfrm>
            <a:off x="7116097" y="1394561"/>
            <a:ext cx="1570704" cy="22759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570F3C-8D4C-9777-08ED-E18112D9EF31}"/>
              </a:ext>
            </a:extLst>
          </p:cNvPr>
          <p:cNvSpPr/>
          <p:nvPr/>
        </p:nvSpPr>
        <p:spPr>
          <a:xfrm>
            <a:off x="7116097" y="1696258"/>
            <a:ext cx="1570704" cy="70043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61445F66-B47E-8FD0-738A-DEFC93E71361}"/>
              </a:ext>
            </a:extLst>
          </p:cNvPr>
          <p:cNvSpPr/>
          <p:nvPr/>
        </p:nvSpPr>
        <p:spPr>
          <a:xfrm>
            <a:off x="7620559" y="4292057"/>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Start time of this file</a:t>
            </a:r>
            <a:endParaRPr lang="en-US" sz="1200" dirty="0"/>
          </a:p>
        </p:txBody>
      </p:sp>
      <p:sp>
        <p:nvSpPr>
          <p:cNvPr id="31" name="Rectangle: Rounded Corners 30">
            <a:extLst>
              <a:ext uri="{FF2B5EF4-FFF2-40B4-BE49-F238E27FC236}">
                <a16:creationId xmlns:a16="http://schemas.microsoft.com/office/drawing/2014/main" id="{F5B343DC-9E87-6023-6393-35A8E9C1B4B8}"/>
              </a:ext>
            </a:extLst>
          </p:cNvPr>
          <p:cNvSpPr/>
          <p:nvPr/>
        </p:nvSpPr>
        <p:spPr>
          <a:xfrm>
            <a:off x="6793959" y="3539083"/>
            <a:ext cx="1523441"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Start time </a:t>
            </a:r>
            <a:r>
              <a:rPr lang="vi-VN" sz="1200"/>
              <a:t>of each cutted file</a:t>
            </a:r>
            <a:endParaRPr lang="en-US" sz="1200" dirty="0"/>
          </a:p>
        </p:txBody>
      </p:sp>
      <p:cxnSp>
        <p:nvCxnSpPr>
          <p:cNvPr id="32" name="Straight Arrow Connector 31">
            <a:extLst>
              <a:ext uri="{FF2B5EF4-FFF2-40B4-BE49-F238E27FC236}">
                <a16:creationId xmlns:a16="http://schemas.microsoft.com/office/drawing/2014/main" id="{C8B9B636-82A5-65F2-AE50-6BCD5C10DC8D}"/>
              </a:ext>
            </a:extLst>
          </p:cNvPr>
          <p:cNvCxnSpPr>
            <a:cxnSpLocks/>
            <a:stCxn id="26" idx="2"/>
            <a:endCxn id="31" idx="0"/>
          </p:cNvCxnSpPr>
          <p:nvPr/>
        </p:nvCxnSpPr>
        <p:spPr>
          <a:xfrm flipH="1">
            <a:off x="7555680" y="2396691"/>
            <a:ext cx="345769" cy="1142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0F3F2FC-95F1-28CE-75D1-F95234B1E335}"/>
              </a:ext>
            </a:extLst>
          </p:cNvPr>
          <p:cNvCxnSpPr>
            <a:cxnSpLocks/>
            <a:stCxn id="25" idx="3"/>
            <a:endCxn id="30" idx="0"/>
          </p:cNvCxnSpPr>
          <p:nvPr/>
        </p:nvCxnSpPr>
        <p:spPr>
          <a:xfrm flipH="1">
            <a:off x="8382280" y="1508357"/>
            <a:ext cx="304521" cy="2783700"/>
          </a:xfrm>
          <a:prstGeom prst="bentConnector4">
            <a:avLst>
              <a:gd name="adj1" fmla="val -75069"/>
              <a:gd name="adj2" fmla="val 597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4E2A5F7-8BA9-039E-763A-73780C5200C0}"/>
              </a:ext>
            </a:extLst>
          </p:cNvPr>
          <p:cNvCxnSpPr>
            <a:cxnSpLocks/>
            <a:stCxn id="15" idx="2"/>
            <a:endCxn id="65" idx="2"/>
          </p:cNvCxnSpPr>
          <p:nvPr/>
        </p:nvCxnSpPr>
        <p:spPr>
          <a:xfrm rot="5400000">
            <a:off x="2629333" y="2127219"/>
            <a:ext cx="142557" cy="4133613"/>
          </a:xfrm>
          <a:prstGeom prst="bentConnector3">
            <a:avLst>
              <a:gd name="adj1" fmla="val 5396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0AD4D56-C0BD-5649-FAF2-3377BDC42F72}"/>
              </a:ext>
            </a:extLst>
          </p:cNvPr>
          <p:cNvSpPr txBox="1"/>
          <p:nvPr/>
        </p:nvSpPr>
        <p:spPr>
          <a:xfrm>
            <a:off x="947585" y="4598722"/>
            <a:ext cx="4605184" cy="276999"/>
          </a:xfrm>
          <a:prstGeom prst="rect">
            <a:avLst/>
          </a:prstGeom>
          <a:noFill/>
        </p:spPr>
        <p:txBody>
          <a:bodyPr wrap="square">
            <a:spAutoFit/>
          </a:bodyPr>
          <a:lstStyle/>
          <a:p>
            <a:r>
              <a:rPr lang="en-US" sz="1200" dirty="0"/>
              <a:t>The two legs should alternate with each other</a:t>
            </a:r>
            <a:r>
              <a:rPr lang="vi-VN" sz="1200" dirty="0"/>
              <a:t> like this</a:t>
            </a:r>
            <a:endParaRPr lang="en-US" sz="1200" dirty="0"/>
          </a:p>
        </p:txBody>
      </p:sp>
      <p:pic>
        <p:nvPicPr>
          <p:cNvPr id="65" name="mr3out">
            <a:hlinkClick r:id="" action="ppaction://media"/>
            <a:extLst>
              <a:ext uri="{FF2B5EF4-FFF2-40B4-BE49-F238E27FC236}">
                <a16:creationId xmlns:a16="http://schemas.microsoft.com/office/drawing/2014/main" id="{8090BA42-65F5-EA3A-ED2E-E107DCCF65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773" y="1142333"/>
            <a:ext cx="1757153" cy="3122971"/>
          </a:xfrm>
          <a:prstGeom prst="rect">
            <a:avLst/>
          </a:prstGeom>
        </p:spPr>
      </p:pic>
      <p:sp>
        <p:nvSpPr>
          <p:cNvPr id="68" name="Chỗ dành sẵn cho Văn bản 1">
            <a:extLst>
              <a:ext uri="{FF2B5EF4-FFF2-40B4-BE49-F238E27FC236}">
                <a16:creationId xmlns:a16="http://schemas.microsoft.com/office/drawing/2014/main" id="{23E56ACF-90C2-B217-9325-4BCEA021F84E}"/>
              </a:ext>
            </a:extLst>
          </p:cNvPr>
          <p:cNvSpPr txBox="1">
            <a:spLocks/>
          </p:cNvSpPr>
          <p:nvPr/>
        </p:nvSpPr>
        <p:spPr>
          <a:xfrm>
            <a:off x="-66368" y="595533"/>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1.2.1. </a:t>
            </a:r>
            <a:r>
              <a:rPr lang="vi-VN" sz="1800" b="1" dirty="0">
                <a:hlinkClick r:id="rId6"/>
              </a:rPr>
              <a:t>Pressure-Instrumented Treadmills - myoPRESSURE™    </a:t>
            </a:r>
            <a:endParaRPr lang="vi-VN" sz="1800" b="1" dirty="0"/>
          </a:p>
        </p:txBody>
      </p:sp>
    </p:spTree>
    <p:extLst>
      <p:ext uri="{BB962C8B-B14F-4D97-AF65-F5344CB8AC3E}">
        <p14:creationId xmlns:p14="http://schemas.microsoft.com/office/powerpoint/2010/main" val="66071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4"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5"/>
                </p:tgtEl>
              </p:cMediaNode>
            </p:video>
            <p:seq concurrent="1" nextAc="seek">
              <p:cTn id="8" restart="whenNotActive" fill="hold" evtFilter="cancelBubble" nodeType="interactiveSeq">
                <p:stCondLst>
                  <p:cond evt="onClick" delay="0">
                    <p:tgtEl>
                      <p:spTgt spid="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5"/>
                                        </p:tgtEl>
                                      </p:cBhvr>
                                    </p:cmd>
                                  </p:childTnLst>
                                </p:cTn>
                              </p:par>
                            </p:childTnLst>
                          </p:cTn>
                        </p:par>
                      </p:childTnLst>
                    </p:cTn>
                  </p:par>
                </p:childTnLst>
              </p:cTn>
              <p:nextCondLst>
                <p:cond evt="onClick" delay="0">
                  <p:tgtEl>
                    <p:spTgt spid="6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57F43-290E-341A-8996-CCD46743D955}"/>
            </a:ext>
          </a:extLst>
        </p:cNvPr>
        <p:cNvGrpSpPr/>
        <p:nvPr/>
      </p:nvGrpSpPr>
      <p:grpSpPr>
        <a:xfrm>
          <a:off x="0" y="0"/>
          <a:ext cx="0" cy="0"/>
          <a:chOff x="0" y="0"/>
          <a:chExt cx="0" cy="0"/>
        </a:xfrm>
      </p:grpSpPr>
      <p:sp>
        <p:nvSpPr>
          <p:cNvPr id="6" name="Chỗ dành sẵn cho Văn bản 1">
            <a:extLst>
              <a:ext uri="{FF2B5EF4-FFF2-40B4-BE49-F238E27FC236}">
                <a16:creationId xmlns:a16="http://schemas.microsoft.com/office/drawing/2014/main" id="{C5B8A883-25DB-44C8-C9C1-295E08B50B42}"/>
              </a:ext>
            </a:extLst>
          </p:cNvPr>
          <p:cNvSpPr>
            <a:spLocks noGrp="1"/>
          </p:cNvSpPr>
          <p:nvPr>
            <p:ph type="body" idx="1"/>
          </p:nvPr>
        </p:nvSpPr>
        <p:spPr>
          <a:xfrm>
            <a:off x="-77372" y="319253"/>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80F9B5C3-C864-76E0-0B2E-9D31D7C7EAE6}"/>
              </a:ext>
            </a:extLst>
          </p:cNvPr>
          <p:cNvSpPr txBox="1">
            <a:spLocks/>
          </p:cNvSpPr>
          <p:nvPr/>
        </p:nvSpPr>
        <p:spPr>
          <a:xfrm>
            <a:off x="-77372" y="662408"/>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1.2.2. </a:t>
            </a:r>
            <a:r>
              <a:rPr lang="vi-VN" sz="1800" b="1" dirty="0">
                <a:hlinkClick r:id="rId2"/>
              </a:rPr>
              <a:t>Motion Capture for Biomechanics - Nexus</a:t>
            </a:r>
            <a:endParaRPr lang="vi-VN" sz="1800" b="1" dirty="0"/>
          </a:p>
        </p:txBody>
      </p:sp>
      <p:sp>
        <p:nvSpPr>
          <p:cNvPr id="12" name="Arrow: Right 11">
            <a:extLst>
              <a:ext uri="{FF2B5EF4-FFF2-40B4-BE49-F238E27FC236}">
                <a16:creationId xmlns:a16="http://schemas.microsoft.com/office/drawing/2014/main" id="{66622BE6-3D08-ABBC-CF42-6C89F2253CB2}"/>
              </a:ext>
            </a:extLst>
          </p:cNvPr>
          <p:cNvSpPr/>
          <p:nvPr/>
        </p:nvSpPr>
        <p:spPr>
          <a:xfrm>
            <a:off x="5154561" y="2721077"/>
            <a:ext cx="412955" cy="6563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744EB9A-00A6-C074-424E-350290704619}"/>
              </a:ext>
            </a:extLst>
          </p:cNvPr>
          <p:cNvSpPr/>
          <p:nvPr/>
        </p:nvSpPr>
        <p:spPr>
          <a:xfrm>
            <a:off x="6208196" y="2860447"/>
            <a:ext cx="1946788" cy="7152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3D coordinates of markers</a:t>
            </a:r>
            <a:endParaRPr lang="en-US" dirty="0"/>
          </a:p>
        </p:txBody>
      </p:sp>
      <p:pic>
        <p:nvPicPr>
          <p:cNvPr id="3074" name="Picture 2" descr="Vicon Motion Capture: Demonstration (Collection and Processing)">
            <a:extLst>
              <a:ext uri="{FF2B5EF4-FFF2-40B4-BE49-F238E27FC236}">
                <a16:creationId xmlns:a16="http://schemas.microsoft.com/office/drawing/2014/main" id="{CBC0494F-9DBD-030F-8C07-D32C7F995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14" y="1949913"/>
            <a:ext cx="3497827" cy="2623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81E8D4-5527-DEDC-3829-63C1BA312AA1}"/>
              </a:ext>
            </a:extLst>
          </p:cNvPr>
          <p:cNvPicPr>
            <a:picLocks noChangeAspect="1"/>
          </p:cNvPicPr>
          <p:nvPr/>
        </p:nvPicPr>
        <p:blipFill>
          <a:blip r:embed="rId4"/>
          <a:srcRect l="73863"/>
          <a:stretch/>
        </p:blipFill>
        <p:spPr>
          <a:xfrm>
            <a:off x="6555753" y="301026"/>
            <a:ext cx="1251675" cy="2180390"/>
          </a:xfrm>
          <a:prstGeom prst="rect">
            <a:avLst/>
          </a:prstGeom>
        </p:spPr>
      </p:pic>
      <p:sp>
        <p:nvSpPr>
          <p:cNvPr id="8" name="Tiêu đề 2">
            <a:extLst>
              <a:ext uri="{FF2B5EF4-FFF2-40B4-BE49-F238E27FC236}">
                <a16:creationId xmlns:a16="http://schemas.microsoft.com/office/drawing/2014/main" id="{47730538-1678-1778-AFBB-DF1C9AB31D26}"/>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Tree>
    <p:extLst>
      <p:ext uri="{BB962C8B-B14F-4D97-AF65-F5344CB8AC3E}">
        <p14:creationId xmlns:p14="http://schemas.microsoft.com/office/powerpoint/2010/main" val="192739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AEE99-1462-DDB5-115D-390A4F12FEDB}"/>
            </a:ext>
          </a:extLst>
        </p:cNvPr>
        <p:cNvGrpSpPr/>
        <p:nvPr/>
      </p:nvGrpSpPr>
      <p:grpSpPr>
        <a:xfrm>
          <a:off x="0" y="0"/>
          <a:ext cx="0" cy="0"/>
          <a:chOff x="0" y="0"/>
          <a:chExt cx="0" cy="0"/>
        </a:xfrm>
      </p:grpSpPr>
      <p:sp>
        <p:nvSpPr>
          <p:cNvPr id="7" name="Chỗ dành sẵn cho Văn bản 1">
            <a:extLst>
              <a:ext uri="{FF2B5EF4-FFF2-40B4-BE49-F238E27FC236}">
                <a16:creationId xmlns:a16="http://schemas.microsoft.com/office/drawing/2014/main" id="{AB2726EF-ECD9-2369-FE35-68BF0074F64D}"/>
              </a:ext>
            </a:extLst>
          </p:cNvPr>
          <p:cNvSpPr txBox="1">
            <a:spLocks/>
          </p:cNvSpPr>
          <p:nvPr/>
        </p:nvSpPr>
        <p:spPr>
          <a:xfrm>
            <a:off x="-58993" y="0"/>
            <a:ext cx="8753169" cy="1334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1.2.2. </a:t>
            </a:r>
            <a:r>
              <a:rPr lang="vi-VN" sz="1800" b="1" dirty="0">
                <a:hlinkClick r:id="rId2"/>
              </a:rPr>
              <a:t>Motion Capture for Biomechanics - Nexus</a:t>
            </a:r>
            <a:endParaRPr lang="vi-VN" sz="1800" b="1" dirty="0"/>
          </a:p>
        </p:txBody>
      </p:sp>
      <p:pic>
        <p:nvPicPr>
          <p:cNvPr id="11" name="Picture 10" descr="A screenshot of a computer&#10;&#10;Description automatically generated">
            <a:extLst>
              <a:ext uri="{FF2B5EF4-FFF2-40B4-BE49-F238E27FC236}">
                <a16:creationId xmlns:a16="http://schemas.microsoft.com/office/drawing/2014/main" id="{74BA1073-B94B-9863-BF45-B475C891A518}"/>
              </a:ext>
            </a:extLst>
          </p:cNvPr>
          <p:cNvPicPr>
            <a:picLocks noChangeAspect="1"/>
          </p:cNvPicPr>
          <p:nvPr/>
        </p:nvPicPr>
        <p:blipFill>
          <a:blip r:embed="rId3"/>
          <a:stretch>
            <a:fillRect/>
          </a:stretch>
        </p:blipFill>
        <p:spPr>
          <a:xfrm>
            <a:off x="274329" y="548126"/>
            <a:ext cx="1684166" cy="151651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9B913F9-D562-C5C3-0735-CF54F7C9265E}"/>
              </a:ext>
            </a:extLst>
          </p:cNvPr>
          <p:cNvPicPr>
            <a:picLocks noChangeAspect="1"/>
          </p:cNvPicPr>
          <p:nvPr/>
        </p:nvPicPr>
        <p:blipFill>
          <a:blip r:embed="rId4"/>
          <a:stretch>
            <a:fillRect/>
          </a:stretch>
        </p:blipFill>
        <p:spPr>
          <a:xfrm>
            <a:off x="2209725" y="459423"/>
            <a:ext cx="6292156" cy="2112327"/>
          </a:xfrm>
          <a:prstGeom prst="rect">
            <a:avLst/>
          </a:prstGeom>
        </p:spPr>
      </p:pic>
      <p:sp>
        <p:nvSpPr>
          <p:cNvPr id="17" name="Diagonal Stripe 16">
            <a:extLst>
              <a:ext uri="{FF2B5EF4-FFF2-40B4-BE49-F238E27FC236}">
                <a16:creationId xmlns:a16="http://schemas.microsoft.com/office/drawing/2014/main" id="{F6DD7436-B538-93D9-34DF-DDB8EDA5A697}"/>
              </a:ext>
            </a:extLst>
          </p:cNvPr>
          <p:cNvSpPr/>
          <p:nvPr/>
        </p:nvSpPr>
        <p:spPr>
          <a:xfrm rot="20665619">
            <a:off x="1950230" y="508236"/>
            <a:ext cx="518991" cy="1881000"/>
          </a:xfrm>
          <a:prstGeom prst="diagStripe">
            <a:avLst>
              <a:gd name="adj" fmla="val 109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C0E09A3D-DD8B-66AB-D623-A137C0717777}"/>
              </a:ext>
            </a:extLst>
          </p:cNvPr>
          <p:cNvSpPr/>
          <p:nvPr/>
        </p:nvSpPr>
        <p:spPr>
          <a:xfrm>
            <a:off x="2291817" y="1121962"/>
            <a:ext cx="561697" cy="1532747"/>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25373B4-7FBA-5E56-BEED-795800E860A1}"/>
              </a:ext>
            </a:extLst>
          </p:cNvPr>
          <p:cNvSpPr/>
          <p:nvPr/>
        </p:nvSpPr>
        <p:spPr>
          <a:xfrm>
            <a:off x="2052784" y="3180080"/>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Frame</a:t>
            </a:r>
            <a:endParaRPr lang="en-US" sz="1200" dirty="0"/>
          </a:p>
        </p:txBody>
      </p:sp>
      <p:cxnSp>
        <p:nvCxnSpPr>
          <p:cNvPr id="20" name="Straight Arrow Connector 19">
            <a:extLst>
              <a:ext uri="{FF2B5EF4-FFF2-40B4-BE49-F238E27FC236}">
                <a16:creationId xmlns:a16="http://schemas.microsoft.com/office/drawing/2014/main" id="{3FEB1E65-1850-DCCF-CC2F-E6E4081AB6E4}"/>
              </a:ext>
            </a:extLst>
          </p:cNvPr>
          <p:cNvCxnSpPr>
            <a:cxnSpLocks/>
            <a:stCxn id="18" idx="2"/>
            <a:endCxn id="19" idx="0"/>
          </p:cNvCxnSpPr>
          <p:nvPr/>
        </p:nvCxnSpPr>
        <p:spPr>
          <a:xfrm flipH="1">
            <a:off x="2572665" y="2654709"/>
            <a:ext cx="1" cy="525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4597D1B-63F5-B2B3-8B5E-774643790673}"/>
              </a:ext>
            </a:extLst>
          </p:cNvPr>
          <p:cNvSpPr/>
          <p:nvPr/>
        </p:nvSpPr>
        <p:spPr>
          <a:xfrm>
            <a:off x="4284406" y="995516"/>
            <a:ext cx="89227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BB3D3877-95E1-4D44-E508-DA3ACA234DAC}"/>
              </a:ext>
            </a:extLst>
          </p:cNvPr>
          <p:cNvSpPr/>
          <p:nvPr/>
        </p:nvSpPr>
        <p:spPr>
          <a:xfrm>
            <a:off x="3296265" y="3031173"/>
            <a:ext cx="1880418" cy="833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Angle name </a:t>
            </a:r>
          </a:p>
          <a:p>
            <a:pPr algn="ctr"/>
            <a:r>
              <a:rPr lang="vi-VN" sz="1200" dirty="0"/>
              <a:t>( L: Left + Angle angle)</a:t>
            </a:r>
            <a:endParaRPr lang="en-US" sz="1200" dirty="0"/>
          </a:p>
        </p:txBody>
      </p:sp>
      <p:cxnSp>
        <p:nvCxnSpPr>
          <p:cNvPr id="29" name="Straight Arrow Connector 28">
            <a:extLst>
              <a:ext uri="{FF2B5EF4-FFF2-40B4-BE49-F238E27FC236}">
                <a16:creationId xmlns:a16="http://schemas.microsoft.com/office/drawing/2014/main" id="{D96506D5-F006-45D8-2F94-F0C94F0F7F39}"/>
              </a:ext>
            </a:extLst>
          </p:cNvPr>
          <p:cNvCxnSpPr>
            <a:cxnSpLocks/>
            <a:stCxn id="27" idx="2"/>
            <a:endCxn id="28" idx="0"/>
          </p:cNvCxnSpPr>
          <p:nvPr/>
        </p:nvCxnSpPr>
        <p:spPr>
          <a:xfrm flipH="1">
            <a:off x="4236474" y="1194619"/>
            <a:ext cx="494071" cy="1836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284DDAC-4EAB-1B4F-1F34-32D4FC94E061}"/>
              </a:ext>
            </a:extLst>
          </p:cNvPr>
          <p:cNvSpPr/>
          <p:nvPr/>
        </p:nvSpPr>
        <p:spPr>
          <a:xfrm>
            <a:off x="3199834" y="1135626"/>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3F5599C-4D19-2CF9-4EFB-5F5F62FDA07B}"/>
              </a:ext>
            </a:extLst>
          </p:cNvPr>
          <p:cNvSpPr/>
          <p:nvPr/>
        </p:nvSpPr>
        <p:spPr>
          <a:xfrm>
            <a:off x="5406211" y="3030041"/>
            <a:ext cx="1880418" cy="8333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Angle in ....</a:t>
            </a:r>
            <a:endParaRPr lang="en-US" sz="1200" dirty="0"/>
          </a:p>
        </p:txBody>
      </p:sp>
      <p:cxnSp>
        <p:nvCxnSpPr>
          <p:cNvPr id="41" name="Straight Arrow Connector 40">
            <a:extLst>
              <a:ext uri="{FF2B5EF4-FFF2-40B4-BE49-F238E27FC236}">
                <a16:creationId xmlns:a16="http://schemas.microsoft.com/office/drawing/2014/main" id="{7786D9A9-EF00-513E-752F-2D82F10AEB4D}"/>
              </a:ext>
            </a:extLst>
          </p:cNvPr>
          <p:cNvCxnSpPr>
            <a:cxnSpLocks/>
            <a:stCxn id="39" idx="2"/>
            <a:endCxn id="40" idx="0"/>
          </p:cNvCxnSpPr>
          <p:nvPr/>
        </p:nvCxnSpPr>
        <p:spPr>
          <a:xfrm>
            <a:off x="3332853" y="1334729"/>
            <a:ext cx="3013567" cy="1695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0354206-190B-CEDC-6920-DB9E47B08C70}"/>
              </a:ext>
            </a:extLst>
          </p:cNvPr>
          <p:cNvSpPr/>
          <p:nvPr/>
        </p:nvSpPr>
        <p:spPr>
          <a:xfrm>
            <a:off x="5524846" y="1157873"/>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96365F9-C6F6-4C43-6362-1464E6ABF358}"/>
              </a:ext>
            </a:extLst>
          </p:cNvPr>
          <p:cNvSpPr/>
          <p:nvPr/>
        </p:nvSpPr>
        <p:spPr>
          <a:xfrm>
            <a:off x="5067631" y="1157873"/>
            <a:ext cx="266037" cy="1991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2AEA573-DABA-32E8-C826-ACC37F0B0AC6}"/>
              </a:ext>
            </a:extLst>
          </p:cNvPr>
          <p:cNvCxnSpPr>
            <a:cxnSpLocks/>
            <a:stCxn id="46" idx="2"/>
            <a:endCxn id="40" idx="0"/>
          </p:cNvCxnSpPr>
          <p:nvPr/>
        </p:nvCxnSpPr>
        <p:spPr>
          <a:xfrm>
            <a:off x="5200650" y="1356976"/>
            <a:ext cx="1145770" cy="167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627BFD-BADD-9388-3EDE-96E607EC5D07}"/>
              </a:ext>
            </a:extLst>
          </p:cNvPr>
          <p:cNvCxnSpPr>
            <a:cxnSpLocks/>
            <a:stCxn id="45" idx="2"/>
            <a:endCxn id="40" idx="0"/>
          </p:cNvCxnSpPr>
          <p:nvPr/>
        </p:nvCxnSpPr>
        <p:spPr>
          <a:xfrm>
            <a:off x="5657865" y="1356976"/>
            <a:ext cx="688555" cy="1673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82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7A254-4472-4FAD-A87A-4A177B13201C}"/>
            </a:ext>
          </a:extLst>
        </p:cNvPr>
        <p:cNvGrpSpPr/>
        <p:nvPr/>
      </p:nvGrpSpPr>
      <p:grpSpPr>
        <a:xfrm>
          <a:off x="0" y="0"/>
          <a:ext cx="0" cy="0"/>
          <a:chOff x="0" y="0"/>
          <a:chExt cx="0" cy="0"/>
        </a:xfrm>
      </p:grpSpPr>
      <p:sp>
        <p:nvSpPr>
          <p:cNvPr id="6" name="Chỗ dành sẵn cho Văn bản 1">
            <a:extLst>
              <a:ext uri="{FF2B5EF4-FFF2-40B4-BE49-F238E27FC236}">
                <a16:creationId xmlns:a16="http://schemas.microsoft.com/office/drawing/2014/main" id="{BB54B71D-0494-CF3A-63DE-960F40E06250}"/>
              </a:ext>
            </a:extLst>
          </p:cNvPr>
          <p:cNvSpPr>
            <a:spLocks noGrp="1"/>
          </p:cNvSpPr>
          <p:nvPr>
            <p:ph type="body" idx="1"/>
          </p:nvPr>
        </p:nvSpPr>
        <p:spPr>
          <a:xfrm>
            <a:off x="-87195" y="367431"/>
            <a:ext cx="3800636" cy="686311"/>
          </a:xfrm>
        </p:spPr>
        <p:txBody>
          <a:bodyPr/>
          <a:lstStyle/>
          <a:p>
            <a:pPr marL="139700" indent="0">
              <a:buNone/>
            </a:pPr>
            <a:r>
              <a:rPr lang="vi-VN" sz="1800" b="1" dirty="0"/>
              <a:t>1.2. Recording System</a:t>
            </a:r>
          </a:p>
        </p:txBody>
      </p:sp>
      <p:sp>
        <p:nvSpPr>
          <p:cNvPr id="7" name="Chỗ dành sẵn cho Văn bản 1">
            <a:extLst>
              <a:ext uri="{FF2B5EF4-FFF2-40B4-BE49-F238E27FC236}">
                <a16:creationId xmlns:a16="http://schemas.microsoft.com/office/drawing/2014/main" id="{1D538D47-A49D-8EF0-FC3C-4BB3CC1F85F1}"/>
              </a:ext>
            </a:extLst>
          </p:cNvPr>
          <p:cNvSpPr txBox="1">
            <a:spLocks/>
          </p:cNvSpPr>
          <p:nvPr/>
        </p:nvSpPr>
        <p:spPr>
          <a:xfrm>
            <a:off x="491298" y="2849631"/>
            <a:ext cx="264365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2 file is recorded in the same </a:t>
            </a:r>
          </a:p>
          <a:p>
            <a:pPr marL="139700" indent="0" algn="ctr">
              <a:buFont typeface="Montserrat"/>
              <a:buNone/>
            </a:pPr>
            <a:r>
              <a:rPr lang="vi-VN" dirty="0"/>
              <a:t>time and resolution (frame) </a:t>
            </a:r>
          </a:p>
        </p:txBody>
      </p:sp>
      <p:sp>
        <p:nvSpPr>
          <p:cNvPr id="3" name="Rectangle: Rounded Corners 2">
            <a:extLst>
              <a:ext uri="{FF2B5EF4-FFF2-40B4-BE49-F238E27FC236}">
                <a16:creationId xmlns:a16="http://schemas.microsoft.com/office/drawing/2014/main" id="{D0A3EB9D-3DE2-EDDF-7A5B-4303D5E7E299}"/>
              </a:ext>
            </a:extLst>
          </p:cNvPr>
          <p:cNvSpPr/>
          <p:nvPr/>
        </p:nvSpPr>
        <p:spPr>
          <a:xfrm>
            <a:off x="1293242" y="1071061"/>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t>MR Output file</a:t>
            </a:r>
            <a:endParaRPr lang="en-US" sz="1200" dirty="0"/>
          </a:p>
        </p:txBody>
      </p:sp>
      <p:sp>
        <p:nvSpPr>
          <p:cNvPr id="5" name="Rectangle: Rounded Corners 4">
            <a:extLst>
              <a:ext uri="{FF2B5EF4-FFF2-40B4-BE49-F238E27FC236}">
                <a16:creationId xmlns:a16="http://schemas.microsoft.com/office/drawing/2014/main" id="{A9BD4233-795E-4FA0-6407-0FF05FBDC69E}"/>
              </a:ext>
            </a:extLst>
          </p:cNvPr>
          <p:cNvSpPr/>
          <p:nvPr/>
        </p:nvSpPr>
        <p:spPr>
          <a:xfrm>
            <a:off x="1293242" y="2131924"/>
            <a:ext cx="1039762" cy="5836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Nexus </a:t>
            </a:r>
            <a:r>
              <a:rPr lang="vi-VN" sz="1200" dirty="0"/>
              <a:t>Output file</a:t>
            </a:r>
            <a:endParaRPr lang="en-US" sz="1200" dirty="0"/>
          </a:p>
        </p:txBody>
      </p:sp>
      <p:pic>
        <p:nvPicPr>
          <p:cNvPr id="9" name="Picture 2" descr="Gaitway 3D Pressure/Force Treadmill – Noraxon">
            <a:extLst>
              <a:ext uri="{FF2B5EF4-FFF2-40B4-BE49-F238E27FC236}">
                <a16:creationId xmlns:a16="http://schemas.microsoft.com/office/drawing/2014/main" id="{C3F88D5D-BEF5-8BA9-5780-748DE3A07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4" y="1577536"/>
            <a:ext cx="1048161" cy="769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8B0126B6-865F-4AFC-0349-52BC84EF0882}"/>
              </a:ext>
            </a:extLst>
          </p:cNvPr>
          <p:cNvPicPr>
            <a:picLocks noChangeAspect="1"/>
          </p:cNvPicPr>
          <p:nvPr/>
        </p:nvPicPr>
        <p:blipFill>
          <a:blip r:embed="rId3"/>
          <a:stretch>
            <a:fillRect/>
          </a:stretch>
        </p:blipFill>
        <p:spPr>
          <a:xfrm>
            <a:off x="3496851" y="1813494"/>
            <a:ext cx="1684166" cy="1516511"/>
          </a:xfrm>
          <a:prstGeom prst="rect">
            <a:avLst/>
          </a:prstGeom>
        </p:spPr>
      </p:pic>
      <p:sp>
        <p:nvSpPr>
          <p:cNvPr id="11" name="Chỗ dành sẵn cho Văn bản 1">
            <a:extLst>
              <a:ext uri="{FF2B5EF4-FFF2-40B4-BE49-F238E27FC236}">
                <a16:creationId xmlns:a16="http://schemas.microsoft.com/office/drawing/2014/main" id="{014AFA58-DA73-837C-913C-0F9206783F29}"/>
              </a:ext>
            </a:extLst>
          </p:cNvPr>
          <p:cNvSpPr txBox="1">
            <a:spLocks/>
          </p:cNvSpPr>
          <p:nvPr/>
        </p:nvSpPr>
        <p:spPr>
          <a:xfrm>
            <a:off x="2914927" y="3385047"/>
            <a:ext cx="264365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The Nexus file is cutted into several segments and still keep the start time when cutted</a:t>
            </a:r>
          </a:p>
        </p:txBody>
      </p:sp>
      <p:cxnSp>
        <p:nvCxnSpPr>
          <p:cNvPr id="14" name="Straight Arrow Connector 13">
            <a:extLst>
              <a:ext uri="{FF2B5EF4-FFF2-40B4-BE49-F238E27FC236}">
                <a16:creationId xmlns:a16="http://schemas.microsoft.com/office/drawing/2014/main" id="{13E0A9F3-57ED-8E87-5276-C9455992DA48}"/>
              </a:ext>
            </a:extLst>
          </p:cNvPr>
          <p:cNvCxnSpPr>
            <a:cxnSpLocks/>
            <a:stCxn id="9" idx="3"/>
            <a:endCxn id="3" idx="1"/>
          </p:cNvCxnSpPr>
          <p:nvPr/>
        </p:nvCxnSpPr>
        <p:spPr>
          <a:xfrm flipV="1">
            <a:off x="1099875" y="1362893"/>
            <a:ext cx="193367" cy="599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392966-3898-BB23-0F4A-527FB92F6756}"/>
              </a:ext>
            </a:extLst>
          </p:cNvPr>
          <p:cNvCxnSpPr>
            <a:cxnSpLocks/>
            <a:stCxn id="9" idx="3"/>
            <a:endCxn id="5" idx="1"/>
          </p:cNvCxnSpPr>
          <p:nvPr/>
        </p:nvCxnSpPr>
        <p:spPr>
          <a:xfrm>
            <a:off x="1099875" y="1962052"/>
            <a:ext cx="193367" cy="4617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E493AF-37BE-46E1-8C52-B683EFCF0490}"/>
              </a:ext>
            </a:extLst>
          </p:cNvPr>
          <p:cNvCxnSpPr>
            <a:cxnSpLocks/>
            <a:stCxn id="5" idx="3"/>
          </p:cNvCxnSpPr>
          <p:nvPr/>
        </p:nvCxnSpPr>
        <p:spPr>
          <a:xfrm flipV="1">
            <a:off x="2333004" y="1997881"/>
            <a:ext cx="1163847" cy="425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8A5CC5-409B-697C-FCF4-7CEB909733BB}"/>
              </a:ext>
            </a:extLst>
          </p:cNvPr>
          <p:cNvCxnSpPr>
            <a:cxnSpLocks/>
            <a:stCxn id="5" idx="3"/>
          </p:cNvCxnSpPr>
          <p:nvPr/>
        </p:nvCxnSpPr>
        <p:spPr>
          <a:xfrm>
            <a:off x="2333004" y="2423756"/>
            <a:ext cx="1163847" cy="367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515292-5DF0-C9EE-DEFE-C83472FC6961}"/>
              </a:ext>
            </a:extLst>
          </p:cNvPr>
          <p:cNvCxnSpPr>
            <a:cxnSpLocks/>
            <a:stCxn id="5" idx="3"/>
          </p:cNvCxnSpPr>
          <p:nvPr/>
        </p:nvCxnSpPr>
        <p:spPr>
          <a:xfrm flipV="1">
            <a:off x="2333004" y="2192904"/>
            <a:ext cx="1163847" cy="230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87F63E-2558-C8CB-59D7-AA835D67D508}"/>
              </a:ext>
            </a:extLst>
          </p:cNvPr>
          <p:cNvCxnSpPr>
            <a:cxnSpLocks/>
            <a:stCxn id="5" idx="3"/>
          </p:cNvCxnSpPr>
          <p:nvPr/>
        </p:nvCxnSpPr>
        <p:spPr>
          <a:xfrm>
            <a:off x="2333004" y="2423756"/>
            <a:ext cx="1163847" cy="6286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7DC329-C1B3-0A40-4B8A-0A653049154A}"/>
              </a:ext>
            </a:extLst>
          </p:cNvPr>
          <p:cNvCxnSpPr>
            <a:cxnSpLocks/>
            <a:stCxn id="5" idx="3"/>
          </p:cNvCxnSpPr>
          <p:nvPr/>
        </p:nvCxnSpPr>
        <p:spPr>
          <a:xfrm>
            <a:off x="2333004" y="2423756"/>
            <a:ext cx="1163847" cy="32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544BCEE-38E9-D35F-9929-4AA551E8D13E}"/>
              </a:ext>
            </a:extLst>
          </p:cNvPr>
          <p:cNvSpPr/>
          <p:nvPr/>
        </p:nvSpPr>
        <p:spPr>
          <a:xfrm rot="16200000">
            <a:off x="5669816" y="2046984"/>
            <a:ext cx="3727736" cy="21186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59E922C4-0506-B614-B2DE-11172DE3DE9A}"/>
              </a:ext>
            </a:extLst>
          </p:cNvPr>
          <p:cNvSpPr/>
          <p:nvPr/>
        </p:nvSpPr>
        <p:spPr>
          <a:xfrm rot="16200000">
            <a:off x="7621278" y="749850"/>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5A1B6A27-E8E6-6C9A-865E-459D706D2C01}"/>
              </a:ext>
            </a:extLst>
          </p:cNvPr>
          <p:cNvSpPr/>
          <p:nvPr/>
        </p:nvSpPr>
        <p:spPr>
          <a:xfrm rot="16200000">
            <a:off x="7632168" y="1414014"/>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AF6D17F7-F1F9-6723-E847-2896D61A964C}"/>
              </a:ext>
            </a:extLst>
          </p:cNvPr>
          <p:cNvSpPr/>
          <p:nvPr/>
        </p:nvSpPr>
        <p:spPr>
          <a:xfrm rot="16200000">
            <a:off x="7621278" y="2097779"/>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3" name="Rectangle 42">
            <a:extLst>
              <a:ext uri="{FF2B5EF4-FFF2-40B4-BE49-F238E27FC236}">
                <a16:creationId xmlns:a16="http://schemas.microsoft.com/office/drawing/2014/main" id="{AFDE2942-4405-1D7D-336F-9BB51DAC49C5}"/>
              </a:ext>
            </a:extLst>
          </p:cNvPr>
          <p:cNvSpPr/>
          <p:nvPr/>
        </p:nvSpPr>
        <p:spPr>
          <a:xfrm rot="16200000">
            <a:off x="7632168" y="2815486"/>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00EA6EB8-CCFA-14E8-9C71-1ECD3FDF4141}"/>
              </a:ext>
            </a:extLst>
          </p:cNvPr>
          <p:cNvSpPr/>
          <p:nvPr/>
        </p:nvSpPr>
        <p:spPr>
          <a:xfrm rot="16200000">
            <a:off x="7632168" y="3460028"/>
            <a:ext cx="526840" cy="2118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5" name="Straight Connector 44">
            <a:extLst>
              <a:ext uri="{FF2B5EF4-FFF2-40B4-BE49-F238E27FC236}">
                <a16:creationId xmlns:a16="http://schemas.microsoft.com/office/drawing/2014/main" id="{DC592C31-8CCC-73FF-F047-7D7B413E3806}"/>
              </a:ext>
            </a:extLst>
          </p:cNvPr>
          <p:cNvCxnSpPr>
            <a:cxnSpLocks/>
          </p:cNvCxnSpPr>
          <p:nvPr/>
        </p:nvCxnSpPr>
        <p:spPr>
          <a:xfrm>
            <a:off x="8001522" y="592364"/>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71C247E-0630-0117-7C32-5DD8006DD875}"/>
              </a:ext>
            </a:extLst>
          </p:cNvPr>
          <p:cNvCxnSpPr>
            <a:cxnSpLocks/>
          </p:cNvCxnSpPr>
          <p:nvPr/>
        </p:nvCxnSpPr>
        <p:spPr>
          <a:xfrm>
            <a:off x="8001522" y="1256528"/>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F4023B2-DC0F-8A6C-4328-1AD9443AC161}"/>
              </a:ext>
            </a:extLst>
          </p:cNvPr>
          <p:cNvCxnSpPr>
            <a:cxnSpLocks/>
          </p:cNvCxnSpPr>
          <p:nvPr/>
        </p:nvCxnSpPr>
        <p:spPr>
          <a:xfrm>
            <a:off x="7990632" y="1940293"/>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6BE099-F20C-EBDE-176B-F5EFEBF8A3AB}"/>
              </a:ext>
            </a:extLst>
          </p:cNvPr>
          <p:cNvCxnSpPr>
            <a:cxnSpLocks/>
          </p:cNvCxnSpPr>
          <p:nvPr/>
        </p:nvCxnSpPr>
        <p:spPr>
          <a:xfrm>
            <a:off x="7990632" y="2666253"/>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3CD7006-7121-E702-A834-D4460EA9A616}"/>
              </a:ext>
            </a:extLst>
          </p:cNvPr>
          <p:cNvCxnSpPr>
            <a:cxnSpLocks/>
          </p:cNvCxnSpPr>
          <p:nvPr/>
        </p:nvCxnSpPr>
        <p:spPr>
          <a:xfrm>
            <a:off x="8001522" y="3302541"/>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22C620-490C-FAE8-55D5-34B61449E8FF}"/>
              </a:ext>
            </a:extLst>
          </p:cNvPr>
          <p:cNvCxnSpPr>
            <a:cxnSpLocks/>
          </p:cNvCxnSpPr>
          <p:nvPr/>
        </p:nvCxnSpPr>
        <p:spPr>
          <a:xfrm>
            <a:off x="6818720" y="289049"/>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1" name="Chỗ dành sẵn cho Văn bản 1">
            <a:extLst>
              <a:ext uri="{FF2B5EF4-FFF2-40B4-BE49-F238E27FC236}">
                <a16:creationId xmlns:a16="http://schemas.microsoft.com/office/drawing/2014/main" id="{C096E38F-3661-8149-3FB5-2674F7725CFA}"/>
              </a:ext>
            </a:extLst>
          </p:cNvPr>
          <p:cNvSpPr txBox="1">
            <a:spLocks/>
          </p:cNvSpPr>
          <p:nvPr/>
        </p:nvSpPr>
        <p:spPr>
          <a:xfrm>
            <a:off x="6364551" y="73403"/>
            <a:ext cx="500405" cy="317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a:t>t0</a:t>
            </a:r>
            <a:endParaRPr lang="vi-VN" dirty="0"/>
          </a:p>
        </p:txBody>
      </p:sp>
      <p:sp>
        <p:nvSpPr>
          <p:cNvPr id="52" name="Chỗ dành sẵn cho Văn bản 1">
            <a:extLst>
              <a:ext uri="{FF2B5EF4-FFF2-40B4-BE49-F238E27FC236}">
                <a16:creationId xmlns:a16="http://schemas.microsoft.com/office/drawing/2014/main" id="{A0D40563-3637-C194-5751-A43927786A88}"/>
              </a:ext>
            </a:extLst>
          </p:cNvPr>
          <p:cNvSpPr txBox="1">
            <a:spLocks/>
          </p:cNvSpPr>
          <p:nvPr/>
        </p:nvSpPr>
        <p:spPr>
          <a:xfrm>
            <a:off x="8380899" y="390833"/>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a:t>t1</a:t>
            </a:r>
            <a:endParaRPr lang="vi-VN" dirty="0"/>
          </a:p>
        </p:txBody>
      </p:sp>
      <p:sp>
        <p:nvSpPr>
          <p:cNvPr id="54" name="Chỗ dành sẵn cho Văn bản 1">
            <a:extLst>
              <a:ext uri="{FF2B5EF4-FFF2-40B4-BE49-F238E27FC236}">
                <a16:creationId xmlns:a16="http://schemas.microsoft.com/office/drawing/2014/main" id="{F04B2D54-849E-67AE-B04B-175D158C5D35}"/>
              </a:ext>
            </a:extLst>
          </p:cNvPr>
          <p:cNvSpPr txBox="1">
            <a:spLocks/>
          </p:cNvSpPr>
          <p:nvPr/>
        </p:nvSpPr>
        <p:spPr>
          <a:xfrm>
            <a:off x="8380899" y="1015783"/>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t2</a:t>
            </a:r>
          </a:p>
        </p:txBody>
      </p:sp>
      <p:sp>
        <p:nvSpPr>
          <p:cNvPr id="55" name="Chỗ dành sẵn cho Văn bản 1">
            <a:extLst>
              <a:ext uri="{FF2B5EF4-FFF2-40B4-BE49-F238E27FC236}">
                <a16:creationId xmlns:a16="http://schemas.microsoft.com/office/drawing/2014/main" id="{5A5DF4C9-4987-BA8C-3F79-F5B8D2892397}"/>
              </a:ext>
            </a:extLst>
          </p:cNvPr>
          <p:cNvSpPr txBox="1">
            <a:spLocks/>
          </p:cNvSpPr>
          <p:nvPr/>
        </p:nvSpPr>
        <p:spPr>
          <a:xfrm>
            <a:off x="8383785" y="169336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t3</a:t>
            </a:r>
          </a:p>
        </p:txBody>
      </p:sp>
      <p:sp>
        <p:nvSpPr>
          <p:cNvPr id="57" name="Chỗ dành sẵn cho Văn bản 1">
            <a:extLst>
              <a:ext uri="{FF2B5EF4-FFF2-40B4-BE49-F238E27FC236}">
                <a16:creationId xmlns:a16="http://schemas.microsoft.com/office/drawing/2014/main" id="{BCEFDF19-921B-F3D7-9B21-AA763F594FF6}"/>
              </a:ext>
            </a:extLst>
          </p:cNvPr>
          <p:cNvSpPr txBox="1">
            <a:spLocks/>
          </p:cNvSpPr>
          <p:nvPr/>
        </p:nvSpPr>
        <p:spPr>
          <a:xfrm>
            <a:off x="8394675" y="309659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t5</a:t>
            </a:r>
          </a:p>
        </p:txBody>
      </p:sp>
      <p:sp>
        <p:nvSpPr>
          <p:cNvPr id="58" name="Chỗ dành sẵn cho Văn bản 1">
            <a:extLst>
              <a:ext uri="{FF2B5EF4-FFF2-40B4-BE49-F238E27FC236}">
                <a16:creationId xmlns:a16="http://schemas.microsoft.com/office/drawing/2014/main" id="{56B4569B-A43D-1AB5-AE55-F7F44B880138}"/>
              </a:ext>
            </a:extLst>
          </p:cNvPr>
          <p:cNvSpPr txBox="1">
            <a:spLocks/>
          </p:cNvSpPr>
          <p:nvPr/>
        </p:nvSpPr>
        <p:spPr>
          <a:xfrm>
            <a:off x="8419239" y="2425092"/>
            <a:ext cx="609030" cy="347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lgn="ctr">
              <a:buFont typeface="Montserrat"/>
              <a:buNone/>
            </a:pPr>
            <a:r>
              <a:rPr lang="vi-VN" dirty="0"/>
              <a:t>t4</a:t>
            </a:r>
          </a:p>
        </p:txBody>
      </p:sp>
      <p:sp>
        <p:nvSpPr>
          <p:cNvPr id="59" name="TextBox 58">
            <a:extLst>
              <a:ext uri="{FF2B5EF4-FFF2-40B4-BE49-F238E27FC236}">
                <a16:creationId xmlns:a16="http://schemas.microsoft.com/office/drawing/2014/main" id="{A6A788E8-CDB6-FFE9-CBFE-FC76E8412BDD}"/>
              </a:ext>
            </a:extLst>
          </p:cNvPr>
          <p:cNvSpPr txBox="1"/>
          <p:nvPr/>
        </p:nvSpPr>
        <p:spPr>
          <a:xfrm>
            <a:off x="6186292" y="4069133"/>
            <a:ext cx="2820003" cy="1015663"/>
          </a:xfrm>
          <a:prstGeom prst="rect">
            <a:avLst/>
          </a:prstGeom>
          <a:noFill/>
        </p:spPr>
        <p:txBody>
          <a:bodyPr wrap="none" rtlCol="0">
            <a:spAutoFit/>
          </a:bodyPr>
          <a:lstStyle/>
          <a:p>
            <a:r>
              <a:rPr lang="vi-VN" sz="1200" dirty="0"/>
              <a:t>Simulation of file segments of Nexus </a:t>
            </a:r>
          </a:p>
          <a:p>
            <a:r>
              <a:rPr lang="en-US" sz="1200" dirty="0"/>
              <a:t>corresponding to</a:t>
            </a:r>
            <a:r>
              <a:rPr lang="vi-VN" sz="1200" dirty="0"/>
              <a:t> MR file in Frame field</a:t>
            </a:r>
          </a:p>
          <a:p>
            <a:r>
              <a:rPr lang="vi-VN" sz="1200" i="1" dirty="0"/>
              <a:t>t1, t2, ... : start frame of n-th segment </a:t>
            </a:r>
          </a:p>
          <a:p>
            <a:r>
              <a:rPr lang="vi-VN" sz="1200" i="1" dirty="0"/>
              <a:t>of Nexus file</a:t>
            </a:r>
          </a:p>
          <a:p>
            <a:endParaRPr lang="en-US" sz="1200" i="1" dirty="0"/>
          </a:p>
        </p:txBody>
      </p:sp>
      <p:cxnSp>
        <p:nvCxnSpPr>
          <p:cNvPr id="60" name="Straight Arrow Connector 59">
            <a:extLst>
              <a:ext uri="{FF2B5EF4-FFF2-40B4-BE49-F238E27FC236}">
                <a16:creationId xmlns:a16="http://schemas.microsoft.com/office/drawing/2014/main" id="{20E98BBF-53FD-FCE4-BF88-D9D0091B030C}"/>
              </a:ext>
            </a:extLst>
          </p:cNvPr>
          <p:cNvCxnSpPr>
            <a:cxnSpLocks/>
          </p:cNvCxnSpPr>
          <p:nvPr/>
        </p:nvCxnSpPr>
        <p:spPr>
          <a:xfrm flipH="1">
            <a:off x="7123235" y="3624235"/>
            <a:ext cx="3766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7506A4A4-7244-4C3C-618A-89D26E22ACBE}"/>
              </a:ext>
            </a:extLst>
          </p:cNvPr>
          <p:cNvCxnSpPr>
            <a:cxnSpLocks/>
            <a:endCxn id="3076" idx="1"/>
          </p:cNvCxnSpPr>
          <p:nvPr/>
        </p:nvCxnSpPr>
        <p:spPr>
          <a:xfrm>
            <a:off x="7845891" y="3617918"/>
            <a:ext cx="4049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75" name="TextBox 3074">
            <a:extLst>
              <a:ext uri="{FF2B5EF4-FFF2-40B4-BE49-F238E27FC236}">
                <a16:creationId xmlns:a16="http://schemas.microsoft.com/office/drawing/2014/main" id="{088D43EA-6E14-6F09-B468-DBA6B338E40B}"/>
              </a:ext>
            </a:extLst>
          </p:cNvPr>
          <p:cNvSpPr txBox="1"/>
          <p:nvPr/>
        </p:nvSpPr>
        <p:spPr>
          <a:xfrm>
            <a:off x="6460874" y="3479418"/>
            <a:ext cx="662361" cy="276999"/>
          </a:xfrm>
          <a:prstGeom prst="rect">
            <a:avLst/>
          </a:prstGeom>
          <a:noFill/>
        </p:spPr>
        <p:txBody>
          <a:bodyPr wrap="none" rtlCol="0">
            <a:spAutoFit/>
          </a:bodyPr>
          <a:lstStyle/>
          <a:p>
            <a:r>
              <a:rPr lang="vi-VN" sz="1200"/>
              <a:t>MR file</a:t>
            </a:r>
            <a:endParaRPr lang="en-US" sz="1200" i="1" dirty="0"/>
          </a:p>
        </p:txBody>
      </p:sp>
      <p:sp>
        <p:nvSpPr>
          <p:cNvPr id="3076" name="TextBox 3075">
            <a:extLst>
              <a:ext uri="{FF2B5EF4-FFF2-40B4-BE49-F238E27FC236}">
                <a16:creationId xmlns:a16="http://schemas.microsoft.com/office/drawing/2014/main" id="{A1532829-4CD8-FAB4-0BEC-86DC8AB541A4}"/>
              </a:ext>
            </a:extLst>
          </p:cNvPr>
          <p:cNvSpPr txBox="1"/>
          <p:nvPr/>
        </p:nvSpPr>
        <p:spPr>
          <a:xfrm>
            <a:off x="8250821" y="3479418"/>
            <a:ext cx="934871" cy="276999"/>
          </a:xfrm>
          <a:prstGeom prst="rect">
            <a:avLst/>
          </a:prstGeom>
          <a:noFill/>
        </p:spPr>
        <p:txBody>
          <a:bodyPr wrap="none" rtlCol="0">
            <a:spAutoFit/>
          </a:bodyPr>
          <a:lstStyle/>
          <a:p>
            <a:r>
              <a:rPr lang="vi-VN" sz="1200"/>
              <a:t>Nexus files</a:t>
            </a:r>
            <a:endParaRPr lang="en-US" sz="1200" i="1" dirty="0"/>
          </a:p>
        </p:txBody>
      </p:sp>
      <p:sp>
        <p:nvSpPr>
          <p:cNvPr id="12" name="Tiêu đề 2">
            <a:extLst>
              <a:ext uri="{FF2B5EF4-FFF2-40B4-BE49-F238E27FC236}">
                <a16:creationId xmlns:a16="http://schemas.microsoft.com/office/drawing/2014/main" id="{7F6B176C-72E3-7DB4-515A-E95E5C2C15A1}"/>
              </a:ext>
            </a:extLst>
          </p:cNvPr>
          <p:cNvSpPr>
            <a:spLocks noGrp="1"/>
          </p:cNvSpPr>
          <p:nvPr>
            <p:ph type="title"/>
          </p:nvPr>
        </p:nvSpPr>
        <p:spPr>
          <a:xfrm>
            <a:off x="51715" y="-51416"/>
            <a:ext cx="7704000" cy="572700"/>
          </a:xfrm>
        </p:spPr>
        <p:txBody>
          <a:bodyPr/>
          <a:lstStyle/>
          <a:p>
            <a:r>
              <a:rPr lang="vi-VN" sz="2400" dirty="0">
                <a:latin typeface="Nunito" pitchFamily="2" charset="0"/>
              </a:rPr>
              <a:t>1. Introduction</a:t>
            </a:r>
            <a:endParaRPr lang="vi-VN" sz="2400" dirty="0"/>
          </a:p>
        </p:txBody>
      </p:sp>
    </p:spTree>
    <p:extLst>
      <p:ext uri="{BB962C8B-B14F-4D97-AF65-F5344CB8AC3E}">
        <p14:creationId xmlns:p14="http://schemas.microsoft.com/office/powerpoint/2010/main" val="1620366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C74872B1-EDEB-5932-084F-66C68EFF59AF}"/>
              </a:ext>
            </a:extLst>
          </p:cNvPr>
          <p:cNvSpPr>
            <a:spLocks noGrp="1"/>
          </p:cNvSpPr>
          <p:nvPr>
            <p:ph type="title"/>
          </p:nvPr>
        </p:nvSpPr>
        <p:spPr>
          <a:xfrm>
            <a:off x="3137326" y="-89905"/>
            <a:ext cx="7704000" cy="572700"/>
          </a:xfrm>
        </p:spPr>
        <p:txBody>
          <a:bodyPr/>
          <a:lstStyle/>
          <a:p>
            <a:r>
              <a:rPr lang="vi-VN" sz="2400" b="1" dirty="0">
                <a:latin typeface="Nunito" pitchFamily="2" charset="0"/>
              </a:rPr>
              <a:t>2. Workflow </a:t>
            </a:r>
            <a:endParaRPr lang="vi-VN" sz="2800" dirty="0"/>
          </a:p>
        </p:txBody>
      </p:sp>
      <p:sp>
        <p:nvSpPr>
          <p:cNvPr id="2" name="Rectangle 1">
            <a:extLst>
              <a:ext uri="{FF2B5EF4-FFF2-40B4-BE49-F238E27FC236}">
                <a16:creationId xmlns:a16="http://schemas.microsoft.com/office/drawing/2014/main" id="{9FB51D04-2894-A467-2481-12705FA036D3}"/>
              </a:ext>
            </a:extLst>
          </p:cNvPr>
          <p:cNvSpPr/>
          <p:nvPr/>
        </p:nvSpPr>
        <p:spPr>
          <a:xfrm rot="16200000">
            <a:off x="45736" y="1491021"/>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BACA8F08-1054-641D-7998-98588FF58805}"/>
              </a:ext>
            </a:extLst>
          </p:cNvPr>
          <p:cNvSpPr/>
          <p:nvPr/>
        </p:nvSpPr>
        <p:spPr>
          <a:xfrm rot="16200000">
            <a:off x="665517" y="1058520"/>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6C64A546-33C8-CFDE-AB37-338B094390C3}"/>
              </a:ext>
            </a:extLst>
          </p:cNvPr>
          <p:cNvSpPr/>
          <p:nvPr/>
        </p:nvSpPr>
        <p:spPr>
          <a:xfrm rot="16200000">
            <a:off x="665517" y="1265462"/>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7" name="Rectangle 6">
            <a:extLst>
              <a:ext uri="{FF2B5EF4-FFF2-40B4-BE49-F238E27FC236}">
                <a16:creationId xmlns:a16="http://schemas.microsoft.com/office/drawing/2014/main" id="{C2503D0B-9D8F-8478-DBF0-9944C6313F31}"/>
              </a:ext>
            </a:extLst>
          </p:cNvPr>
          <p:cNvSpPr/>
          <p:nvPr/>
        </p:nvSpPr>
        <p:spPr>
          <a:xfrm rot="16200000">
            <a:off x="665517" y="1462463"/>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4EB67410-1055-0B08-201B-3F05501E626C}"/>
              </a:ext>
            </a:extLst>
          </p:cNvPr>
          <p:cNvSpPr/>
          <p:nvPr/>
        </p:nvSpPr>
        <p:spPr>
          <a:xfrm rot="16200000">
            <a:off x="665517" y="1676115"/>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9" name="Rectangle 8">
            <a:extLst>
              <a:ext uri="{FF2B5EF4-FFF2-40B4-BE49-F238E27FC236}">
                <a16:creationId xmlns:a16="http://schemas.microsoft.com/office/drawing/2014/main" id="{392731F9-41AA-95B4-9FDF-DB1791CF4D72}"/>
              </a:ext>
            </a:extLst>
          </p:cNvPr>
          <p:cNvSpPr/>
          <p:nvPr/>
        </p:nvSpPr>
        <p:spPr>
          <a:xfrm rot="16200000">
            <a:off x="665517" y="1883857"/>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0" name="Rectangle 9">
            <a:extLst>
              <a:ext uri="{FF2B5EF4-FFF2-40B4-BE49-F238E27FC236}">
                <a16:creationId xmlns:a16="http://schemas.microsoft.com/office/drawing/2014/main" id="{DB9412F6-8C29-B145-2C9C-81F8805AB527}"/>
              </a:ext>
            </a:extLst>
          </p:cNvPr>
          <p:cNvSpPr/>
          <p:nvPr/>
        </p:nvSpPr>
        <p:spPr>
          <a:xfrm rot="16200000">
            <a:off x="1288685" y="958336"/>
            <a:ext cx="1051307" cy="106521"/>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B4E97604-F598-1080-478A-8A2ADAB483B1}"/>
              </a:ext>
            </a:extLst>
          </p:cNvPr>
          <p:cNvSpPr/>
          <p:nvPr/>
        </p:nvSpPr>
        <p:spPr>
          <a:xfrm rot="16200000">
            <a:off x="1850144" y="555394"/>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24A70148-E6F0-1F9A-35CD-BD2740BDE507}"/>
              </a:ext>
            </a:extLst>
          </p:cNvPr>
          <p:cNvSpPr/>
          <p:nvPr/>
        </p:nvSpPr>
        <p:spPr>
          <a:xfrm rot="16200000">
            <a:off x="1850144" y="762336"/>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 name="Rectangle 13">
            <a:extLst>
              <a:ext uri="{FF2B5EF4-FFF2-40B4-BE49-F238E27FC236}">
                <a16:creationId xmlns:a16="http://schemas.microsoft.com/office/drawing/2014/main" id="{9E6E8AC8-1C37-B44F-9726-9CAC0D1999D6}"/>
              </a:ext>
            </a:extLst>
          </p:cNvPr>
          <p:cNvSpPr/>
          <p:nvPr/>
        </p:nvSpPr>
        <p:spPr>
          <a:xfrm rot="16200000">
            <a:off x="1850144" y="959337"/>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5" name="Rectangle 14">
            <a:extLst>
              <a:ext uri="{FF2B5EF4-FFF2-40B4-BE49-F238E27FC236}">
                <a16:creationId xmlns:a16="http://schemas.microsoft.com/office/drawing/2014/main" id="{991BDC97-2ED7-2593-70F4-AB93780F29CD}"/>
              </a:ext>
            </a:extLst>
          </p:cNvPr>
          <p:cNvSpPr/>
          <p:nvPr/>
        </p:nvSpPr>
        <p:spPr>
          <a:xfrm rot="16200000">
            <a:off x="1850144" y="1172989"/>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6" name="Rectangle 15">
            <a:extLst>
              <a:ext uri="{FF2B5EF4-FFF2-40B4-BE49-F238E27FC236}">
                <a16:creationId xmlns:a16="http://schemas.microsoft.com/office/drawing/2014/main" id="{2EBA1D5B-54D1-CEF5-C8EF-41C36860CD8D}"/>
              </a:ext>
            </a:extLst>
          </p:cNvPr>
          <p:cNvSpPr/>
          <p:nvPr/>
        </p:nvSpPr>
        <p:spPr>
          <a:xfrm rot="16200000">
            <a:off x="1850144" y="1380731"/>
            <a:ext cx="148581" cy="10652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0" name="Rectangle 29">
            <a:extLst>
              <a:ext uri="{FF2B5EF4-FFF2-40B4-BE49-F238E27FC236}">
                <a16:creationId xmlns:a16="http://schemas.microsoft.com/office/drawing/2014/main" id="{7CA9F7BF-1968-EF55-6BE8-FDAF54B2BA8D}"/>
              </a:ext>
            </a:extLst>
          </p:cNvPr>
          <p:cNvSpPr/>
          <p:nvPr/>
        </p:nvSpPr>
        <p:spPr>
          <a:xfrm rot="16200000">
            <a:off x="1963814" y="555394"/>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1" name="Rectangle 30">
            <a:extLst>
              <a:ext uri="{FF2B5EF4-FFF2-40B4-BE49-F238E27FC236}">
                <a16:creationId xmlns:a16="http://schemas.microsoft.com/office/drawing/2014/main" id="{0D17ACC0-0D2A-CA33-51FF-AADEECB009AA}"/>
              </a:ext>
            </a:extLst>
          </p:cNvPr>
          <p:cNvSpPr/>
          <p:nvPr/>
        </p:nvSpPr>
        <p:spPr>
          <a:xfrm rot="16200000">
            <a:off x="1963814" y="7623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2" name="Rectangle 31">
            <a:extLst>
              <a:ext uri="{FF2B5EF4-FFF2-40B4-BE49-F238E27FC236}">
                <a16:creationId xmlns:a16="http://schemas.microsoft.com/office/drawing/2014/main" id="{A7A0645C-A60B-6E55-E744-0F82BB73408F}"/>
              </a:ext>
            </a:extLst>
          </p:cNvPr>
          <p:cNvSpPr/>
          <p:nvPr/>
        </p:nvSpPr>
        <p:spPr>
          <a:xfrm rot="16200000">
            <a:off x="1963814" y="959337"/>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3" name="Rectangle 32">
            <a:extLst>
              <a:ext uri="{FF2B5EF4-FFF2-40B4-BE49-F238E27FC236}">
                <a16:creationId xmlns:a16="http://schemas.microsoft.com/office/drawing/2014/main" id="{0512F60A-2490-EC85-BF19-99C98C36715B}"/>
              </a:ext>
            </a:extLst>
          </p:cNvPr>
          <p:cNvSpPr/>
          <p:nvPr/>
        </p:nvSpPr>
        <p:spPr>
          <a:xfrm rot="16200000">
            <a:off x="1963814" y="1172989"/>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4" name="Rectangle 33">
            <a:extLst>
              <a:ext uri="{FF2B5EF4-FFF2-40B4-BE49-F238E27FC236}">
                <a16:creationId xmlns:a16="http://schemas.microsoft.com/office/drawing/2014/main" id="{9E3A510D-0D18-576B-18D4-930923C7504B}"/>
              </a:ext>
            </a:extLst>
          </p:cNvPr>
          <p:cNvSpPr/>
          <p:nvPr/>
        </p:nvSpPr>
        <p:spPr>
          <a:xfrm rot="16200000">
            <a:off x="1963814" y="1380731"/>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7" name="Rectangle 36">
            <a:extLst>
              <a:ext uri="{FF2B5EF4-FFF2-40B4-BE49-F238E27FC236}">
                <a16:creationId xmlns:a16="http://schemas.microsoft.com/office/drawing/2014/main" id="{EB30AA98-90B3-19E3-E822-82ACFA6E3911}"/>
              </a:ext>
            </a:extLst>
          </p:cNvPr>
          <p:cNvSpPr/>
          <p:nvPr/>
        </p:nvSpPr>
        <p:spPr>
          <a:xfrm rot="16200000">
            <a:off x="3304404" y="55539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8" name="Rectangle 37">
            <a:extLst>
              <a:ext uri="{FF2B5EF4-FFF2-40B4-BE49-F238E27FC236}">
                <a16:creationId xmlns:a16="http://schemas.microsoft.com/office/drawing/2014/main" id="{A9C85A6A-E54B-B370-1B5E-DC6C2FC4EEAF}"/>
              </a:ext>
            </a:extLst>
          </p:cNvPr>
          <p:cNvSpPr/>
          <p:nvPr/>
        </p:nvSpPr>
        <p:spPr>
          <a:xfrm rot="16200000">
            <a:off x="3304404" y="76233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39" name="Rectangle 38">
            <a:extLst>
              <a:ext uri="{FF2B5EF4-FFF2-40B4-BE49-F238E27FC236}">
                <a16:creationId xmlns:a16="http://schemas.microsoft.com/office/drawing/2014/main" id="{643D6F16-4D12-364A-0D14-531AE28AF9FF}"/>
              </a:ext>
            </a:extLst>
          </p:cNvPr>
          <p:cNvSpPr/>
          <p:nvPr/>
        </p:nvSpPr>
        <p:spPr>
          <a:xfrm rot="16200000">
            <a:off x="3304404" y="959336"/>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0" name="Rectangle 39">
            <a:extLst>
              <a:ext uri="{FF2B5EF4-FFF2-40B4-BE49-F238E27FC236}">
                <a16:creationId xmlns:a16="http://schemas.microsoft.com/office/drawing/2014/main" id="{59594309-F558-3496-9203-E6F73C3740B8}"/>
              </a:ext>
            </a:extLst>
          </p:cNvPr>
          <p:cNvSpPr/>
          <p:nvPr/>
        </p:nvSpPr>
        <p:spPr>
          <a:xfrm rot="16200000">
            <a:off x="3304404" y="1172988"/>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1" name="Rectangle 40">
            <a:extLst>
              <a:ext uri="{FF2B5EF4-FFF2-40B4-BE49-F238E27FC236}">
                <a16:creationId xmlns:a16="http://schemas.microsoft.com/office/drawing/2014/main" id="{C92329E6-5BB5-2C8C-2AB5-AD757627C1C8}"/>
              </a:ext>
            </a:extLst>
          </p:cNvPr>
          <p:cNvSpPr/>
          <p:nvPr/>
        </p:nvSpPr>
        <p:spPr>
          <a:xfrm rot="16200000">
            <a:off x="3304404" y="138073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2" name="Rectangle 41">
            <a:extLst>
              <a:ext uri="{FF2B5EF4-FFF2-40B4-BE49-F238E27FC236}">
                <a16:creationId xmlns:a16="http://schemas.microsoft.com/office/drawing/2014/main" id="{416B09E5-3F86-AE9D-2674-9F4DAC730002}"/>
              </a:ext>
            </a:extLst>
          </p:cNvPr>
          <p:cNvSpPr/>
          <p:nvPr/>
        </p:nvSpPr>
        <p:spPr>
          <a:xfrm rot="16200000">
            <a:off x="3183586" y="555393"/>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4" name="Rectangle 43">
            <a:extLst>
              <a:ext uri="{FF2B5EF4-FFF2-40B4-BE49-F238E27FC236}">
                <a16:creationId xmlns:a16="http://schemas.microsoft.com/office/drawing/2014/main" id="{931E6B1D-643B-B992-CB62-14B31F51AEBB}"/>
              </a:ext>
            </a:extLst>
          </p:cNvPr>
          <p:cNvSpPr/>
          <p:nvPr/>
        </p:nvSpPr>
        <p:spPr>
          <a:xfrm rot="16200000">
            <a:off x="3183586" y="762335"/>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5" name="Rectangle 44">
            <a:extLst>
              <a:ext uri="{FF2B5EF4-FFF2-40B4-BE49-F238E27FC236}">
                <a16:creationId xmlns:a16="http://schemas.microsoft.com/office/drawing/2014/main" id="{02E75DE6-4C60-FEDA-5693-1EE8F4CC93D7}"/>
              </a:ext>
            </a:extLst>
          </p:cNvPr>
          <p:cNvSpPr/>
          <p:nvPr/>
        </p:nvSpPr>
        <p:spPr>
          <a:xfrm rot="16200000">
            <a:off x="3183586" y="959336"/>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6" name="Rectangle 45">
            <a:extLst>
              <a:ext uri="{FF2B5EF4-FFF2-40B4-BE49-F238E27FC236}">
                <a16:creationId xmlns:a16="http://schemas.microsoft.com/office/drawing/2014/main" id="{310DF874-C5CD-AD7F-555F-03582DA2ABB4}"/>
              </a:ext>
            </a:extLst>
          </p:cNvPr>
          <p:cNvSpPr/>
          <p:nvPr/>
        </p:nvSpPr>
        <p:spPr>
          <a:xfrm rot="16200000">
            <a:off x="3183586" y="1172988"/>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47" name="Rectangle 46">
            <a:extLst>
              <a:ext uri="{FF2B5EF4-FFF2-40B4-BE49-F238E27FC236}">
                <a16:creationId xmlns:a16="http://schemas.microsoft.com/office/drawing/2014/main" id="{C3CA7A08-4EC0-9994-C595-F128A8F9D26B}"/>
              </a:ext>
            </a:extLst>
          </p:cNvPr>
          <p:cNvSpPr/>
          <p:nvPr/>
        </p:nvSpPr>
        <p:spPr>
          <a:xfrm rot="16200000">
            <a:off x="3183586" y="1380730"/>
            <a:ext cx="148581" cy="10652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48" name="Straight Arrow Connector 47">
            <a:extLst>
              <a:ext uri="{FF2B5EF4-FFF2-40B4-BE49-F238E27FC236}">
                <a16:creationId xmlns:a16="http://schemas.microsoft.com/office/drawing/2014/main" id="{5AED73FE-4958-2B31-D501-C28B7DBFCECF}"/>
              </a:ext>
            </a:extLst>
          </p:cNvPr>
          <p:cNvCxnSpPr>
            <a:cxnSpLocks/>
            <a:stCxn id="72" idx="1"/>
            <a:endCxn id="77" idx="3"/>
          </p:cNvCxnSpPr>
          <p:nvPr/>
        </p:nvCxnSpPr>
        <p:spPr>
          <a:xfrm flipH="1">
            <a:off x="4688598" y="4157783"/>
            <a:ext cx="10645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BA9425A-D93B-8329-1182-6CF68DF15FCA}"/>
              </a:ext>
            </a:extLst>
          </p:cNvPr>
          <p:cNvCxnSpPr>
            <a:cxnSpLocks/>
          </p:cNvCxnSpPr>
          <p:nvPr/>
        </p:nvCxnSpPr>
        <p:spPr>
          <a:xfrm>
            <a:off x="5998017" y="663779"/>
            <a:ext cx="238218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Table 58">
            <a:extLst>
              <a:ext uri="{FF2B5EF4-FFF2-40B4-BE49-F238E27FC236}">
                <a16:creationId xmlns:a16="http://schemas.microsoft.com/office/drawing/2014/main" id="{D152CEEB-A7F0-C09D-3AA7-AB10E2B0AA37}"/>
              </a:ext>
            </a:extLst>
          </p:cNvPr>
          <p:cNvGraphicFramePr>
            <a:graphicFrameLocks noGrp="1"/>
          </p:cNvGraphicFramePr>
          <p:nvPr>
            <p:extLst>
              <p:ext uri="{D42A27DB-BD31-4B8C-83A1-F6EECF244321}">
                <p14:modId xmlns:p14="http://schemas.microsoft.com/office/powerpoint/2010/main" val="2919614736"/>
              </p:ext>
            </p:extLst>
          </p:nvPr>
        </p:nvGraphicFramePr>
        <p:xfrm>
          <a:off x="5598450" y="766916"/>
          <a:ext cx="2781754" cy="1723165"/>
        </p:xfrm>
        <a:graphic>
          <a:graphicData uri="http://schemas.openxmlformats.org/drawingml/2006/table">
            <a:tbl>
              <a:tblPr firstRow="1" bandRow="1">
                <a:tableStyleId>{21EFCFE3-5A77-476A-88F3-ABE4D7B21B8B}</a:tableStyleId>
              </a:tblPr>
              <a:tblGrid>
                <a:gridCol w="440014">
                  <a:extLst>
                    <a:ext uri="{9D8B030D-6E8A-4147-A177-3AD203B41FA5}">
                      <a16:colId xmlns:a16="http://schemas.microsoft.com/office/drawing/2014/main" val="1328825063"/>
                    </a:ext>
                  </a:extLst>
                </a:gridCol>
                <a:gridCol w="468348">
                  <a:extLst>
                    <a:ext uri="{9D8B030D-6E8A-4147-A177-3AD203B41FA5}">
                      <a16:colId xmlns:a16="http://schemas.microsoft.com/office/drawing/2014/main" val="1506717777"/>
                    </a:ext>
                  </a:extLst>
                </a:gridCol>
                <a:gridCol w="468348">
                  <a:extLst>
                    <a:ext uri="{9D8B030D-6E8A-4147-A177-3AD203B41FA5}">
                      <a16:colId xmlns:a16="http://schemas.microsoft.com/office/drawing/2014/main" val="3460528186"/>
                    </a:ext>
                  </a:extLst>
                </a:gridCol>
                <a:gridCol w="468348">
                  <a:extLst>
                    <a:ext uri="{9D8B030D-6E8A-4147-A177-3AD203B41FA5}">
                      <a16:colId xmlns:a16="http://schemas.microsoft.com/office/drawing/2014/main" val="1329973218"/>
                    </a:ext>
                  </a:extLst>
                </a:gridCol>
                <a:gridCol w="468348">
                  <a:extLst>
                    <a:ext uri="{9D8B030D-6E8A-4147-A177-3AD203B41FA5}">
                      <a16:colId xmlns:a16="http://schemas.microsoft.com/office/drawing/2014/main" val="2321243692"/>
                    </a:ext>
                  </a:extLst>
                </a:gridCol>
                <a:gridCol w="468348">
                  <a:extLst>
                    <a:ext uri="{9D8B030D-6E8A-4147-A177-3AD203B41FA5}">
                      <a16:colId xmlns:a16="http://schemas.microsoft.com/office/drawing/2014/main" val="3264001587"/>
                    </a:ext>
                  </a:extLst>
                </a:gridCol>
              </a:tblGrid>
              <a:tr h="344633">
                <a:tc>
                  <a:txBody>
                    <a:bodyPr/>
                    <a:lstStyle/>
                    <a:p>
                      <a:pPr algn="ctr"/>
                      <a:r>
                        <a:rPr lang="vi-VN" sz="1000" dirty="0"/>
                        <a:t> </a:t>
                      </a:r>
                      <a:endParaRPr lang="en-US" sz="1000" dirty="0"/>
                    </a:p>
                  </a:txBody>
                  <a:tcPr anchor="ctr"/>
                </a:tc>
                <a:tc>
                  <a:txBody>
                    <a:bodyPr/>
                    <a:lstStyle/>
                    <a:p>
                      <a:pPr algn="ctr"/>
                      <a:r>
                        <a:rPr lang="vi-VN" sz="1000" dirty="0"/>
                        <a:t>T1</a:t>
                      </a:r>
                      <a:endParaRPr lang="en-US" sz="1000" dirty="0"/>
                    </a:p>
                  </a:txBody>
                  <a:tcPr anchor="ctr">
                    <a:solidFill>
                      <a:schemeClr val="tx2">
                        <a:lumMod val="60000"/>
                        <a:lumOff val="40000"/>
                      </a:schemeClr>
                    </a:solidFill>
                  </a:tcPr>
                </a:tc>
                <a:tc>
                  <a:txBody>
                    <a:bodyPr/>
                    <a:lstStyle/>
                    <a:p>
                      <a:pPr algn="ctr"/>
                      <a:r>
                        <a:rPr lang="vi-VN" sz="1000" dirty="0"/>
                        <a:t>T2</a:t>
                      </a:r>
                      <a:endParaRPr lang="en-US" sz="1000" dirty="0"/>
                    </a:p>
                  </a:txBody>
                  <a:tcPr anchor="ctr">
                    <a:solidFill>
                      <a:schemeClr val="tx2">
                        <a:lumMod val="60000"/>
                        <a:lumOff val="40000"/>
                      </a:schemeClr>
                    </a:solidFill>
                  </a:tcPr>
                </a:tc>
                <a:tc>
                  <a:txBody>
                    <a:bodyPr/>
                    <a:lstStyle/>
                    <a:p>
                      <a:pPr algn="ctr"/>
                      <a:r>
                        <a:rPr lang="vi-VN" sz="1000" dirty="0"/>
                        <a:t>T3</a:t>
                      </a:r>
                      <a:endParaRPr lang="en-US" sz="1000" dirty="0"/>
                    </a:p>
                  </a:txBody>
                  <a:tcPr anchor="ctr">
                    <a:solidFill>
                      <a:schemeClr val="tx2">
                        <a:lumMod val="60000"/>
                        <a:lumOff val="40000"/>
                      </a:schemeClr>
                    </a:solidFill>
                  </a:tcPr>
                </a:tc>
                <a:tc>
                  <a:txBody>
                    <a:bodyPr/>
                    <a:lstStyle/>
                    <a:p>
                      <a:pPr algn="ctr"/>
                      <a:r>
                        <a:rPr lang="vi-VN" sz="1000" dirty="0"/>
                        <a:t>T4</a:t>
                      </a:r>
                      <a:endParaRPr lang="en-US" sz="1000" dirty="0"/>
                    </a:p>
                  </a:txBody>
                  <a:tcPr anchor="ctr">
                    <a:solidFill>
                      <a:schemeClr val="tx2">
                        <a:lumMod val="60000"/>
                        <a:lumOff val="40000"/>
                      </a:schemeClr>
                    </a:solidFill>
                  </a:tcPr>
                </a:tc>
                <a:tc>
                  <a:txBody>
                    <a:bodyPr/>
                    <a:lstStyle/>
                    <a:p>
                      <a:pPr algn="ctr"/>
                      <a:r>
                        <a:rPr lang="vi-VN" sz="1000" dirty="0"/>
                        <a:t>.....</a:t>
                      </a:r>
                      <a:endParaRPr lang="en-US" sz="1000" dirty="0"/>
                    </a:p>
                  </a:txBody>
                  <a:tcPr anchor="ctr">
                    <a:solidFill>
                      <a:schemeClr val="tx2">
                        <a:lumMod val="60000"/>
                        <a:lumOff val="40000"/>
                      </a:schemeClr>
                    </a:solidFill>
                  </a:tcPr>
                </a:tc>
                <a:extLst>
                  <a:ext uri="{0D108BD9-81ED-4DB2-BD59-A6C34878D82A}">
                    <a16:rowId xmlns:a16="http://schemas.microsoft.com/office/drawing/2014/main" val="824850076"/>
                  </a:ext>
                </a:extLst>
              </a:tr>
              <a:tr h="344633">
                <a:tc>
                  <a:txBody>
                    <a:bodyPr/>
                    <a:lstStyle/>
                    <a:p>
                      <a:pPr algn="ctr"/>
                      <a:r>
                        <a:rPr lang="vi-VN" sz="1000" dirty="0"/>
                        <a:t>1</a:t>
                      </a:r>
                      <a:endParaRPr lang="en-US" sz="1000" dirty="0"/>
                    </a:p>
                  </a:txBody>
                  <a:tcPr anchor="ctr">
                    <a:solidFill>
                      <a:srgbClr val="FFC000"/>
                    </a:solidFill>
                  </a:tcPr>
                </a:tc>
                <a:tc>
                  <a:txBody>
                    <a:bodyPr/>
                    <a:lstStyle/>
                    <a:p>
                      <a:pPr algn="ctr"/>
                      <a:r>
                        <a:rPr lang="vi-VN" sz="1000" dirty="0"/>
                        <a:t>X1</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a:p>
                  </a:txBody>
                  <a:tcPr anchor="ctr">
                    <a:solidFill>
                      <a:srgbClr val="C3EFB9"/>
                    </a:solidFill>
                  </a:tcPr>
                </a:tc>
                <a:extLst>
                  <a:ext uri="{0D108BD9-81ED-4DB2-BD59-A6C34878D82A}">
                    <a16:rowId xmlns:a16="http://schemas.microsoft.com/office/drawing/2014/main" val="3202821644"/>
                  </a:ext>
                </a:extLst>
              </a:tr>
              <a:tr h="344633">
                <a:tc>
                  <a:txBody>
                    <a:bodyPr/>
                    <a:lstStyle/>
                    <a:p>
                      <a:pPr algn="ctr"/>
                      <a:r>
                        <a:rPr lang="vi-VN" sz="1000" dirty="0"/>
                        <a:t>2</a:t>
                      </a:r>
                      <a:endParaRPr lang="en-US" sz="1000" dirty="0"/>
                    </a:p>
                  </a:txBody>
                  <a:tcPr anchor="ctr">
                    <a:solidFill>
                      <a:srgbClr val="FFC000"/>
                    </a:solidFill>
                  </a:tcPr>
                </a:tc>
                <a:tc>
                  <a:txBody>
                    <a:bodyPr/>
                    <a:lstStyle/>
                    <a:p>
                      <a:pPr algn="ctr"/>
                      <a:r>
                        <a:rPr lang="vi-VN" sz="1000" dirty="0"/>
                        <a:t>X2</a:t>
                      </a: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942282347"/>
                  </a:ext>
                </a:extLst>
              </a:tr>
              <a:tr h="344633">
                <a:tc>
                  <a:txBody>
                    <a:bodyPr/>
                    <a:lstStyle/>
                    <a:p>
                      <a:pPr algn="ctr"/>
                      <a:r>
                        <a:rPr lang="vi-VN" sz="1000" dirty="0"/>
                        <a:t>3</a:t>
                      </a:r>
                      <a:endParaRPr lang="en-US" sz="1000" dirty="0"/>
                    </a:p>
                  </a:txBody>
                  <a:tcPr anchor="ctr">
                    <a:solidFill>
                      <a:srgbClr val="FFC000"/>
                    </a:solidFill>
                  </a:tcPr>
                </a:tc>
                <a:tc>
                  <a:txBody>
                    <a:bodyPr/>
                    <a:lstStyle/>
                    <a:p>
                      <a:pPr algn="ctr"/>
                      <a:r>
                        <a:rPr lang="vi-VN" sz="1000" dirty="0"/>
                        <a:t>X3</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656105877"/>
                  </a:ext>
                </a:extLst>
              </a:tr>
              <a:tr h="344633">
                <a:tc>
                  <a:txBody>
                    <a:bodyPr/>
                    <a:lstStyle/>
                    <a:p>
                      <a:pPr algn="ctr"/>
                      <a:r>
                        <a:rPr lang="vi-VN" sz="1000" dirty="0"/>
                        <a:t>.....</a:t>
                      </a:r>
                      <a:endParaRPr lang="en-US" sz="1000" dirty="0"/>
                    </a:p>
                  </a:txBody>
                  <a:tcPr anchor="ctr">
                    <a:solidFill>
                      <a:srgbClr val="FFC000"/>
                    </a:solidFill>
                  </a:tcPr>
                </a:tc>
                <a:tc>
                  <a:txBody>
                    <a:bodyPr/>
                    <a:lstStyle/>
                    <a:p>
                      <a:pPr algn="ctr"/>
                      <a:r>
                        <a:rPr lang="vi-VN" sz="1000" dirty="0"/>
                        <a:t>.....</a:t>
                      </a:r>
                      <a:endParaRPr lang="en-US" sz="1000" dirty="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a:p>
                  </a:txBody>
                  <a:tcPr anchor="ctr">
                    <a:solidFill>
                      <a:srgbClr val="C3EFB9"/>
                    </a:solidFill>
                  </a:tcPr>
                </a:tc>
                <a:tc>
                  <a:txBody>
                    <a:bodyPr/>
                    <a:lstStyle/>
                    <a:p>
                      <a:pPr algn="ctr"/>
                      <a:endParaRPr lang="en-US" sz="1000" dirty="0"/>
                    </a:p>
                  </a:txBody>
                  <a:tcPr anchor="ctr">
                    <a:solidFill>
                      <a:srgbClr val="C3EFB9"/>
                    </a:solidFill>
                  </a:tcPr>
                </a:tc>
                <a:tc>
                  <a:txBody>
                    <a:bodyPr/>
                    <a:lstStyle/>
                    <a:p>
                      <a:pPr algn="ctr"/>
                      <a:endParaRPr lang="en-US" sz="1000" dirty="0"/>
                    </a:p>
                  </a:txBody>
                  <a:tcPr anchor="ctr">
                    <a:solidFill>
                      <a:srgbClr val="C3EFB9"/>
                    </a:solidFill>
                  </a:tcPr>
                </a:tc>
                <a:extLst>
                  <a:ext uri="{0D108BD9-81ED-4DB2-BD59-A6C34878D82A}">
                    <a16:rowId xmlns:a16="http://schemas.microsoft.com/office/drawing/2014/main" val="2709405067"/>
                  </a:ext>
                </a:extLst>
              </a:tr>
            </a:tbl>
          </a:graphicData>
        </a:graphic>
      </p:graphicFrame>
      <p:sp>
        <p:nvSpPr>
          <p:cNvPr id="63" name="TextBox 62">
            <a:extLst>
              <a:ext uri="{FF2B5EF4-FFF2-40B4-BE49-F238E27FC236}">
                <a16:creationId xmlns:a16="http://schemas.microsoft.com/office/drawing/2014/main" id="{2B99B475-EEB7-B2AA-771F-F52B0C833A3E}"/>
              </a:ext>
            </a:extLst>
          </p:cNvPr>
          <p:cNvSpPr txBox="1"/>
          <p:nvPr/>
        </p:nvSpPr>
        <p:spPr>
          <a:xfrm>
            <a:off x="567180" y="2428783"/>
            <a:ext cx="1522204" cy="261610"/>
          </a:xfrm>
          <a:prstGeom prst="rect">
            <a:avLst/>
          </a:prstGeom>
          <a:noFill/>
        </p:spPr>
        <p:txBody>
          <a:bodyPr wrap="square">
            <a:spAutoFit/>
          </a:bodyPr>
          <a:lstStyle/>
          <a:p>
            <a:r>
              <a:rPr lang="vi-VN" sz="1100" dirty="0"/>
              <a:t>(1)</a:t>
            </a:r>
            <a:endParaRPr lang="en-US" sz="1100" dirty="0"/>
          </a:p>
        </p:txBody>
      </p:sp>
      <p:cxnSp>
        <p:nvCxnSpPr>
          <p:cNvPr id="67" name="Straight Arrow Connector 66">
            <a:extLst>
              <a:ext uri="{FF2B5EF4-FFF2-40B4-BE49-F238E27FC236}">
                <a16:creationId xmlns:a16="http://schemas.microsoft.com/office/drawing/2014/main" id="{712F1186-EC3C-3F39-1B78-B2CADB58C65F}"/>
              </a:ext>
            </a:extLst>
          </p:cNvPr>
          <p:cNvCxnSpPr>
            <a:cxnSpLocks/>
          </p:cNvCxnSpPr>
          <p:nvPr/>
        </p:nvCxnSpPr>
        <p:spPr>
          <a:xfrm>
            <a:off x="5502198" y="1118898"/>
            <a:ext cx="0" cy="13665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E0B40F8-E2FE-4BE4-A9D4-A0F86B5C6688}"/>
              </a:ext>
            </a:extLst>
          </p:cNvPr>
          <p:cNvSpPr txBox="1"/>
          <p:nvPr/>
        </p:nvSpPr>
        <p:spPr>
          <a:xfrm rot="16200000">
            <a:off x="4091120" y="1262208"/>
            <a:ext cx="2480625" cy="261610"/>
          </a:xfrm>
          <a:prstGeom prst="rect">
            <a:avLst/>
          </a:prstGeom>
          <a:noFill/>
        </p:spPr>
        <p:txBody>
          <a:bodyPr wrap="square">
            <a:spAutoFit/>
          </a:bodyPr>
          <a:lstStyle/>
          <a:p>
            <a:r>
              <a:rPr lang="vi-VN" sz="1100" dirty="0"/>
              <a:t>m-th frame on each cycle</a:t>
            </a:r>
            <a:endParaRPr lang="en-US" sz="1100" dirty="0"/>
          </a:p>
        </p:txBody>
      </p:sp>
      <p:pic>
        <p:nvPicPr>
          <p:cNvPr id="72" name="Picture 71" descr="A graph with colorful lines&#10;&#10;Description automatically generated">
            <a:extLst>
              <a:ext uri="{FF2B5EF4-FFF2-40B4-BE49-F238E27FC236}">
                <a16:creationId xmlns:a16="http://schemas.microsoft.com/office/drawing/2014/main" id="{27C63A1A-177F-EBB3-870E-172A4A07A8A6}"/>
              </a:ext>
            </a:extLst>
          </p:cNvPr>
          <p:cNvPicPr>
            <a:picLocks noChangeAspect="1"/>
          </p:cNvPicPr>
          <p:nvPr/>
        </p:nvPicPr>
        <p:blipFill>
          <a:blip r:embed="rId2"/>
          <a:stretch>
            <a:fillRect/>
          </a:stretch>
        </p:blipFill>
        <p:spPr>
          <a:xfrm>
            <a:off x="5753105" y="3333636"/>
            <a:ext cx="2472443" cy="1648294"/>
          </a:xfrm>
          <a:prstGeom prst="rect">
            <a:avLst/>
          </a:prstGeom>
        </p:spPr>
      </p:pic>
      <p:pic>
        <p:nvPicPr>
          <p:cNvPr id="77" name="Picture 76" descr="A graph of different angles&#10;&#10;Description automatically generated">
            <a:extLst>
              <a:ext uri="{FF2B5EF4-FFF2-40B4-BE49-F238E27FC236}">
                <a16:creationId xmlns:a16="http://schemas.microsoft.com/office/drawing/2014/main" id="{77FD667A-C0FD-3C18-EC5B-0E88613A3B00}"/>
              </a:ext>
            </a:extLst>
          </p:cNvPr>
          <p:cNvPicPr>
            <a:picLocks noChangeAspect="1"/>
          </p:cNvPicPr>
          <p:nvPr/>
        </p:nvPicPr>
        <p:blipFill>
          <a:blip r:embed="rId3"/>
          <a:stretch>
            <a:fillRect/>
          </a:stretch>
        </p:blipFill>
        <p:spPr>
          <a:xfrm>
            <a:off x="2216157" y="3333636"/>
            <a:ext cx="2472441" cy="1648294"/>
          </a:xfrm>
          <a:prstGeom prst="rect">
            <a:avLst/>
          </a:prstGeom>
        </p:spPr>
      </p:pic>
      <p:sp>
        <p:nvSpPr>
          <p:cNvPr id="78" name="Rectangle: Rounded Corners 77">
            <a:extLst>
              <a:ext uri="{FF2B5EF4-FFF2-40B4-BE49-F238E27FC236}">
                <a16:creationId xmlns:a16="http://schemas.microsoft.com/office/drawing/2014/main" id="{0874E36C-0F45-26C8-3DD1-E4A68125EA9D}"/>
              </a:ext>
            </a:extLst>
          </p:cNvPr>
          <p:cNvSpPr/>
          <p:nvPr/>
        </p:nvSpPr>
        <p:spPr>
          <a:xfrm>
            <a:off x="1490672" y="1881332"/>
            <a:ext cx="2243176" cy="3823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Start-end frame of each cycle</a:t>
            </a:r>
            <a:endParaRPr lang="en-US" sz="1200" dirty="0">
              <a:solidFill>
                <a:schemeClr val="bg1">
                  <a:lumMod val="50000"/>
                </a:schemeClr>
              </a:solidFill>
            </a:endParaRPr>
          </a:p>
        </p:txBody>
      </p:sp>
      <p:sp>
        <p:nvSpPr>
          <p:cNvPr id="79" name="Rectangle: Rounded Corners 78">
            <a:extLst>
              <a:ext uri="{FF2B5EF4-FFF2-40B4-BE49-F238E27FC236}">
                <a16:creationId xmlns:a16="http://schemas.microsoft.com/office/drawing/2014/main" id="{8978F9F6-4F03-83A6-E947-0B0BFE8C158C}"/>
              </a:ext>
            </a:extLst>
          </p:cNvPr>
          <p:cNvSpPr/>
          <p:nvPr/>
        </p:nvSpPr>
        <p:spPr>
          <a:xfrm>
            <a:off x="1490672" y="2515865"/>
            <a:ext cx="2243176" cy="38235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bg1">
                    <a:lumMod val="50000"/>
                  </a:schemeClr>
                </a:solidFill>
              </a:rPr>
              <a:t>Average phase</a:t>
            </a:r>
          </a:p>
        </p:txBody>
      </p:sp>
      <p:cxnSp>
        <p:nvCxnSpPr>
          <p:cNvPr id="80" name="Connector: Elbow 79">
            <a:extLst>
              <a:ext uri="{FF2B5EF4-FFF2-40B4-BE49-F238E27FC236}">
                <a16:creationId xmlns:a16="http://schemas.microsoft.com/office/drawing/2014/main" id="{CD477B4B-EA14-9628-1E4D-D095F847AD08}"/>
              </a:ext>
            </a:extLst>
          </p:cNvPr>
          <p:cNvCxnSpPr>
            <a:cxnSpLocks/>
            <a:endCxn id="78" idx="1"/>
          </p:cNvCxnSpPr>
          <p:nvPr/>
        </p:nvCxnSpPr>
        <p:spPr>
          <a:xfrm rot="5400000" flipH="1" flipV="1">
            <a:off x="926265" y="2151012"/>
            <a:ext cx="642907" cy="48590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8F07D3E-4530-C9B6-3F30-C523219BA1B9}"/>
              </a:ext>
            </a:extLst>
          </p:cNvPr>
          <p:cNvCxnSpPr>
            <a:cxnSpLocks/>
            <a:stCxn id="2" idx="1"/>
            <a:endCxn id="79" idx="1"/>
          </p:cNvCxnSpPr>
          <p:nvPr/>
        </p:nvCxnSpPr>
        <p:spPr>
          <a:xfrm rot="16200000" flipH="1">
            <a:off x="712477" y="1928848"/>
            <a:ext cx="637109" cy="91928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82B19458-D7EE-2F4D-0509-268DC4A31FD5}"/>
              </a:ext>
            </a:extLst>
          </p:cNvPr>
          <p:cNvCxnSpPr>
            <a:cxnSpLocks/>
            <a:stCxn id="4" idx="3"/>
          </p:cNvCxnSpPr>
          <p:nvPr/>
        </p:nvCxnSpPr>
        <p:spPr>
          <a:xfrm rot="5400000" flipH="1" flipV="1">
            <a:off x="986677" y="540418"/>
            <a:ext cx="250204" cy="74394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A214F8B0-E6D6-9D17-C46C-84BDA25B895D}"/>
              </a:ext>
            </a:extLst>
          </p:cNvPr>
          <p:cNvCxnSpPr>
            <a:cxnSpLocks/>
          </p:cNvCxnSpPr>
          <p:nvPr/>
        </p:nvCxnSpPr>
        <p:spPr>
          <a:xfrm>
            <a:off x="3847582" y="985717"/>
            <a:ext cx="1216833" cy="5515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C4951063-3A95-3DF2-B7E6-7078AE120589}"/>
              </a:ext>
            </a:extLst>
          </p:cNvPr>
          <p:cNvCxnSpPr>
            <a:cxnSpLocks/>
          </p:cNvCxnSpPr>
          <p:nvPr/>
        </p:nvCxnSpPr>
        <p:spPr>
          <a:xfrm flipV="1">
            <a:off x="3840578" y="1537250"/>
            <a:ext cx="1230841" cy="5515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D22D2B93-5F09-E9E3-E0B0-0A44DBA9B603}"/>
              </a:ext>
            </a:extLst>
          </p:cNvPr>
          <p:cNvCxnSpPr>
            <a:cxnSpLocks/>
            <a:stCxn id="79" idx="3"/>
          </p:cNvCxnSpPr>
          <p:nvPr/>
        </p:nvCxnSpPr>
        <p:spPr>
          <a:xfrm>
            <a:off x="3733848" y="2707044"/>
            <a:ext cx="1456262" cy="1436017"/>
          </a:xfrm>
          <a:prstGeom prst="bentConnector3">
            <a:avLst>
              <a:gd name="adj1" fmla="val 10013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0D9A276-A3FF-A42D-85B9-082F27230EFE}"/>
              </a:ext>
            </a:extLst>
          </p:cNvPr>
          <p:cNvCxnSpPr>
            <a:cxnSpLocks/>
            <a:stCxn id="59" idx="2"/>
            <a:endCxn id="72" idx="0"/>
          </p:cNvCxnSpPr>
          <p:nvPr/>
        </p:nvCxnSpPr>
        <p:spPr>
          <a:xfrm>
            <a:off x="6989327" y="2490081"/>
            <a:ext cx="0" cy="843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B5583D8-88BE-FACC-2ECF-4F4E339BDC9F}"/>
              </a:ext>
            </a:extLst>
          </p:cNvPr>
          <p:cNvCxnSpPr>
            <a:cxnSpLocks/>
          </p:cNvCxnSpPr>
          <p:nvPr/>
        </p:nvCxnSpPr>
        <p:spPr>
          <a:xfrm>
            <a:off x="2216157" y="937922"/>
            <a:ext cx="751671" cy="78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F6FD849A-61C6-D860-E9F5-5F1DEC5C2315}"/>
              </a:ext>
            </a:extLst>
          </p:cNvPr>
          <p:cNvSpPr/>
          <p:nvPr/>
        </p:nvSpPr>
        <p:spPr>
          <a:xfrm rot="16200000">
            <a:off x="791460" y="1058520"/>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3" name="Rectangle 142">
            <a:extLst>
              <a:ext uri="{FF2B5EF4-FFF2-40B4-BE49-F238E27FC236}">
                <a16:creationId xmlns:a16="http://schemas.microsoft.com/office/drawing/2014/main" id="{23AE4CBE-F7B0-3A78-2CD0-39A241661D6E}"/>
              </a:ext>
            </a:extLst>
          </p:cNvPr>
          <p:cNvSpPr/>
          <p:nvPr/>
        </p:nvSpPr>
        <p:spPr>
          <a:xfrm rot="16200000">
            <a:off x="791460" y="1265462"/>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4" name="Rectangle 143">
            <a:extLst>
              <a:ext uri="{FF2B5EF4-FFF2-40B4-BE49-F238E27FC236}">
                <a16:creationId xmlns:a16="http://schemas.microsoft.com/office/drawing/2014/main" id="{7A7D3D10-0E67-BC69-5121-B17AFC74F10A}"/>
              </a:ext>
            </a:extLst>
          </p:cNvPr>
          <p:cNvSpPr/>
          <p:nvPr/>
        </p:nvSpPr>
        <p:spPr>
          <a:xfrm rot="16200000">
            <a:off x="791460" y="1462463"/>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5" name="Rectangle 144">
            <a:extLst>
              <a:ext uri="{FF2B5EF4-FFF2-40B4-BE49-F238E27FC236}">
                <a16:creationId xmlns:a16="http://schemas.microsoft.com/office/drawing/2014/main" id="{AA258112-B017-B0B4-90CD-4A93CE518E8E}"/>
              </a:ext>
            </a:extLst>
          </p:cNvPr>
          <p:cNvSpPr/>
          <p:nvPr/>
        </p:nvSpPr>
        <p:spPr>
          <a:xfrm rot="16200000">
            <a:off x="791460" y="1676115"/>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6" name="Rectangle 145">
            <a:extLst>
              <a:ext uri="{FF2B5EF4-FFF2-40B4-BE49-F238E27FC236}">
                <a16:creationId xmlns:a16="http://schemas.microsoft.com/office/drawing/2014/main" id="{94567D0E-0884-36C8-29FA-7A324B11A01E}"/>
              </a:ext>
            </a:extLst>
          </p:cNvPr>
          <p:cNvSpPr/>
          <p:nvPr/>
        </p:nvSpPr>
        <p:spPr>
          <a:xfrm rot="16200000">
            <a:off x="791460" y="1883857"/>
            <a:ext cx="148581" cy="1065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47" name="TextBox 146">
            <a:extLst>
              <a:ext uri="{FF2B5EF4-FFF2-40B4-BE49-F238E27FC236}">
                <a16:creationId xmlns:a16="http://schemas.microsoft.com/office/drawing/2014/main" id="{245CF7F4-CB23-9338-A7F8-8954AD90D5B5}"/>
              </a:ext>
            </a:extLst>
          </p:cNvPr>
          <p:cNvSpPr txBox="1"/>
          <p:nvPr/>
        </p:nvSpPr>
        <p:spPr>
          <a:xfrm>
            <a:off x="2410060" y="676447"/>
            <a:ext cx="1522204" cy="261610"/>
          </a:xfrm>
          <a:prstGeom prst="rect">
            <a:avLst/>
          </a:prstGeom>
          <a:noFill/>
        </p:spPr>
        <p:txBody>
          <a:bodyPr wrap="square">
            <a:spAutoFit/>
          </a:bodyPr>
          <a:lstStyle/>
          <a:p>
            <a:r>
              <a:rPr lang="vi-VN" sz="1100" dirty="0"/>
              <a:t>(3)</a:t>
            </a:r>
            <a:endParaRPr lang="en-US" sz="1100" dirty="0"/>
          </a:p>
        </p:txBody>
      </p:sp>
      <p:sp>
        <p:nvSpPr>
          <p:cNvPr id="148" name="TextBox 147">
            <a:extLst>
              <a:ext uri="{FF2B5EF4-FFF2-40B4-BE49-F238E27FC236}">
                <a16:creationId xmlns:a16="http://schemas.microsoft.com/office/drawing/2014/main" id="{51B56E26-0405-9644-9062-F4D681E3740A}"/>
              </a:ext>
            </a:extLst>
          </p:cNvPr>
          <p:cNvSpPr txBox="1"/>
          <p:nvPr/>
        </p:nvSpPr>
        <p:spPr>
          <a:xfrm>
            <a:off x="4570330" y="1260918"/>
            <a:ext cx="1522204" cy="261610"/>
          </a:xfrm>
          <a:prstGeom prst="rect">
            <a:avLst/>
          </a:prstGeom>
          <a:noFill/>
        </p:spPr>
        <p:txBody>
          <a:bodyPr wrap="square">
            <a:spAutoFit/>
          </a:bodyPr>
          <a:lstStyle/>
          <a:p>
            <a:r>
              <a:rPr lang="vi-VN" sz="1100" dirty="0"/>
              <a:t>(4)</a:t>
            </a:r>
            <a:endParaRPr lang="en-US" sz="1100" dirty="0"/>
          </a:p>
        </p:txBody>
      </p:sp>
      <p:sp>
        <p:nvSpPr>
          <p:cNvPr id="149" name="TextBox 148">
            <a:extLst>
              <a:ext uri="{FF2B5EF4-FFF2-40B4-BE49-F238E27FC236}">
                <a16:creationId xmlns:a16="http://schemas.microsoft.com/office/drawing/2014/main" id="{F0E07243-8B34-DF9E-03F0-5EA9D4D774A2}"/>
              </a:ext>
            </a:extLst>
          </p:cNvPr>
          <p:cNvSpPr txBox="1"/>
          <p:nvPr/>
        </p:nvSpPr>
        <p:spPr>
          <a:xfrm>
            <a:off x="7022625" y="2767417"/>
            <a:ext cx="1522204" cy="261610"/>
          </a:xfrm>
          <a:prstGeom prst="rect">
            <a:avLst/>
          </a:prstGeom>
          <a:noFill/>
        </p:spPr>
        <p:txBody>
          <a:bodyPr wrap="square">
            <a:spAutoFit/>
          </a:bodyPr>
          <a:lstStyle/>
          <a:p>
            <a:r>
              <a:rPr lang="vi-VN" sz="1100" dirty="0"/>
              <a:t>(5)</a:t>
            </a:r>
            <a:endParaRPr lang="en-US" sz="1100" dirty="0"/>
          </a:p>
        </p:txBody>
      </p:sp>
      <p:sp>
        <p:nvSpPr>
          <p:cNvPr id="150" name="TextBox 149">
            <a:extLst>
              <a:ext uri="{FF2B5EF4-FFF2-40B4-BE49-F238E27FC236}">
                <a16:creationId xmlns:a16="http://schemas.microsoft.com/office/drawing/2014/main" id="{650AAAEA-BD7C-05A5-E465-225B6F52A0A4}"/>
              </a:ext>
            </a:extLst>
          </p:cNvPr>
          <p:cNvSpPr txBox="1"/>
          <p:nvPr/>
        </p:nvSpPr>
        <p:spPr>
          <a:xfrm>
            <a:off x="4741096" y="3896173"/>
            <a:ext cx="1522204" cy="261610"/>
          </a:xfrm>
          <a:prstGeom prst="rect">
            <a:avLst/>
          </a:prstGeom>
          <a:noFill/>
        </p:spPr>
        <p:txBody>
          <a:bodyPr wrap="square">
            <a:spAutoFit/>
          </a:bodyPr>
          <a:lstStyle/>
          <a:p>
            <a:r>
              <a:rPr lang="vi-VN" sz="1100" dirty="0"/>
              <a:t>(6)</a:t>
            </a:r>
            <a:endParaRPr lang="en-US" sz="1100" dirty="0"/>
          </a:p>
        </p:txBody>
      </p:sp>
      <p:cxnSp>
        <p:nvCxnSpPr>
          <p:cNvPr id="158" name="Connector: Elbow 157">
            <a:extLst>
              <a:ext uri="{FF2B5EF4-FFF2-40B4-BE49-F238E27FC236}">
                <a16:creationId xmlns:a16="http://schemas.microsoft.com/office/drawing/2014/main" id="{DCC01E6B-2BC7-503C-D851-5F7D326B5991}"/>
              </a:ext>
            </a:extLst>
          </p:cNvPr>
          <p:cNvCxnSpPr>
            <a:cxnSpLocks/>
            <a:stCxn id="2" idx="3"/>
          </p:cNvCxnSpPr>
          <p:nvPr/>
        </p:nvCxnSpPr>
        <p:spPr>
          <a:xfrm rot="5400000" flipH="1" flipV="1">
            <a:off x="915472" y="443204"/>
            <a:ext cx="231343" cy="91950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E59FB3B5-D7A6-93E8-CE86-C3E0D1107F4B}"/>
              </a:ext>
            </a:extLst>
          </p:cNvPr>
          <p:cNvSpPr txBox="1"/>
          <p:nvPr/>
        </p:nvSpPr>
        <p:spPr>
          <a:xfrm>
            <a:off x="826046" y="544164"/>
            <a:ext cx="1522204" cy="261610"/>
          </a:xfrm>
          <a:prstGeom prst="rect">
            <a:avLst/>
          </a:prstGeom>
          <a:noFill/>
        </p:spPr>
        <p:txBody>
          <a:bodyPr wrap="square">
            <a:spAutoFit/>
          </a:bodyPr>
          <a:lstStyle/>
          <a:p>
            <a:r>
              <a:rPr lang="vi-VN" sz="1100" dirty="0"/>
              <a:t>(2)</a:t>
            </a:r>
            <a:endParaRPr lang="en-US" sz="1100" dirty="0"/>
          </a:p>
        </p:txBody>
      </p:sp>
      <p:sp>
        <p:nvSpPr>
          <p:cNvPr id="162" name="TextBox 161">
            <a:extLst>
              <a:ext uri="{FF2B5EF4-FFF2-40B4-BE49-F238E27FC236}">
                <a16:creationId xmlns:a16="http://schemas.microsoft.com/office/drawing/2014/main" id="{1B503D6D-853C-0353-18AB-1DC2978063C9}"/>
              </a:ext>
            </a:extLst>
          </p:cNvPr>
          <p:cNvSpPr txBox="1"/>
          <p:nvPr/>
        </p:nvSpPr>
        <p:spPr>
          <a:xfrm>
            <a:off x="6541217" y="386443"/>
            <a:ext cx="2480625" cy="261610"/>
          </a:xfrm>
          <a:prstGeom prst="rect">
            <a:avLst/>
          </a:prstGeom>
          <a:noFill/>
        </p:spPr>
        <p:txBody>
          <a:bodyPr wrap="square">
            <a:spAutoFit/>
          </a:bodyPr>
          <a:lstStyle/>
          <a:p>
            <a:r>
              <a:rPr lang="en-US" sz="1100" dirty="0"/>
              <a:t>n-</a:t>
            </a:r>
            <a:r>
              <a:rPr lang="vi-VN" sz="1100" dirty="0"/>
              <a:t>th cycle</a:t>
            </a:r>
            <a:endParaRPr lang="en-US" sz="1100" dirty="0"/>
          </a:p>
        </p:txBody>
      </p:sp>
    </p:spTree>
    <p:extLst>
      <p:ext uri="{BB962C8B-B14F-4D97-AF65-F5344CB8AC3E}">
        <p14:creationId xmlns:p14="http://schemas.microsoft.com/office/powerpoint/2010/main" val="189235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E4E5E-160D-1110-1B19-C16084355C0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DA7E54E-235E-C3A5-A189-0F14CBFBA4FB}"/>
              </a:ext>
            </a:extLst>
          </p:cNvPr>
          <p:cNvSpPr/>
          <p:nvPr/>
        </p:nvSpPr>
        <p:spPr>
          <a:xfrm rot="16200000">
            <a:off x="7182813" y="1766949"/>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1" name="Rectangle 10">
            <a:extLst>
              <a:ext uri="{FF2B5EF4-FFF2-40B4-BE49-F238E27FC236}">
                <a16:creationId xmlns:a16="http://schemas.microsoft.com/office/drawing/2014/main" id="{3BB9CFAF-0DA2-5180-91E8-146D7433085A}"/>
              </a:ext>
            </a:extLst>
          </p:cNvPr>
          <p:cNvSpPr/>
          <p:nvPr/>
        </p:nvSpPr>
        <p:spPr>
          <a:xfrm rot="16200000">
            <a:off x="7394679" y="2814085"/>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2" name="Rectangle 11">
            <a:extLst>
              <a:ext uri="{FF2B5EF4-FFF2-40B4-BE49-F238E27FC236}">
                <a16:creationId xmlns:a16="http://schemas.microsoft.com/office/drawing/2014/main" id="{963EBFA1-C567-6257-6B7E-87AC56FEB489}"/>
              </a:ext>
            </a:extLst>
          </p:cNvPr>
          <p:cNvSpPr/>
          <p:nvPr/>
        </p:nvSpPr>
        <p:spPr>
          <a:xfrm rot="16200000">
            <a:off x="7182813" y="3898092"/>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sp>
        <p:nvSpPr>
          <p:cNvPr id="13" name="Rectangle 12">
            <a:extLst>
              <a:ext uri="{FF2B5EF4-FFF2-40B4-BE49-F238E27FC236}">
                <a16:creationId xmlns:a16="http://schemas.microsoft.com/office/drawing/2014/main" id="{849B37DF-F6BF-4998-7EE8-2A7444A40193}"/>
              </a:ext>
            </a:extLst>
          </p:cNvPr>
          <p:cNvSpPr/>
          <p:nvPr/>
        </p:nvSpPr>
        <p:spPr>
          <a:xfrm rot="16200000">
            <a:off x="7394679" y="661229"/>
            <a:ext cx="855750" cy="2118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solidFill>
                  <a:schemeClr val="bg1">
                    <a:lumMod val="50000"/>
                  </a:schemeClr>
                </a:solidFill>
              </a:rPr>
              <a:t> </a:t>
            </a:r>
            <a:endParaRPr lang="en-US" dirty="0">
              <a:solidFill>
                <a:schemeClr val="bg1">
                  <a:lumMod val="50000"/>
                </a:schemeClr>
              </a:solidFill>
            </a:endParaRPr>
          </a:p>
        </p:txBody>
      </p:sp>
      <p:cxnSp>
        <p:nvCxnSpPr>
          <p:cNvPr id="18" name="Straight Connector 17">
            <a:extLst>
              <a:ext uri="{FF2B5EF4-FFF2-40B4-BE49-F238E27FC236}">
                <a16:creationId xmlns:a16="http://schemas.microsoft.com/office/drawing/2014/main" id="{363E1C57-3018-8B0D-B39A-E74AF6A8927E}"/>
              </a:ext>
            </a:extLst>
          </p:cNvPr>
          <p:cNvCxnSpPr>
            <a:cxnSpLocks/>
          </p:cNvCxnSpPr>
          <p:nvPr/>
        </p:nvCxnSpPr>
        <p:spPr>
          <a:xfrm>
            <a:off x="6895724" y="1445007"/>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36499A-DD20-F46E-1496-25CFA9297DC4}"/>
              </a:ext>
            </a:extLst>
          </p:cNvPr>
          <p:cNvCxnSpPr>
            <a:cxnSpLocks/>
          </p:cNvCxnSpPr>
          <p:nvPr/>
        </p:nvCxnSpPr>
        <p:spPr>
          <a:xfrm>
            <a:off x="6895724" y="3576150"/>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EA77FF-0FA4-8990-4E8B-E9D4A935A49B}"/>
              </a:ext>
            </a:extLst>
          </p:cNvPr>
          <p:cNvCxnSpPr/>
          <p:nvPr/>
        </p:nvCxnSpPr>
        <p:spPr>
          <a:xfrm>
            <a:off x="6895724" y="1445007"/>
            <a:ext cx="0" cy="213114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8656F7-13D5-C1D5-ABB9-1BFCEDFF3847}"/>
              </a:ext>
            </a:extLst>
          </p:cNvPr>
          <p:cNvSpPr txBox="1"/>
          <p:nvPr/>
        </p:nvSpPr>
        <p:spPr>
          <a:xfrm>
            <a:off x="6303919" y="2225408"/>
            <a:ext cx="622286" cy="523220"/>
          </a:xfrm>
          <a:prstGeom prst="rect">
            <a:avLst/>
          </a:prstGeom>
          <a:noFill/>
        </p:spPr>
        <p:txBody>
          <a:bodyPr wrap="none" rtlCol="0">
            <a:spAutoFit/>
          </a:bodyPr>
          <a:lstStyle/>
          <a:p>
            <a:r>
              <a:rPr lang="vi-VN" dirty="0"/>
              <a:t>1 left </a:t>
            </a:r>
          </a:p>
          <a:p>
            <a:r>
              <a:rPr lang="vi-VN" dirty="0"/>
              <a:t>cycle</a:t>
            </a:r>
            <a:endParaRPr lang="en-US" dirty="0"/>
          </a:p>
        </p:txBody>
      </p:sp>
      <p:cxnSp>
        <p:nvCxnSpPr>
          <p:cNvPr id="34" name="Straight Connector 33">
            <a:extLst>
              <a:ext uri="{FF2B5EF4-FFF2-40B4-BE49-F238E27FC236}">
                <a16:creationId xmlns:a16="http://schemas.microsoft.com/office/drawing/2014/main" id="{052107CF-EE8D-11DC-F701-FEA061BB9E93}"/>
              </a:ext>
            </a:extLst>
          </p:cNvPr>
          <p:cNvCxnSpPr>
            <a:cxnSpLocks/>
          </p:cNvCxnSpPr>
          <p:nvPr/>
        </p:nvCxnSpPr>
        <p:spPr>
          <a:xfrm>
            <a:off x="7928487" y="339287"/>
            <a:ext cx="32826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0B983A-3C27-ACBE-D5FA-7A0B022EE437}"/>
              </a:ext>
            </a:extLst>
          </p:cNvPr>
          <p:cNvCxnSpPr>
            <a:cxnSpLocks/>
          </p:cNvCxnSpPr>
          <p:nvPr/>
        </p:nvCxnSpPr>
        <p:spPr>
          <a:xfrm>
            <a:off x="7928487" y="2492142"/>
            <a:ext cx="328260" cy="0"/>
          </a:xfrm>
          <a:prstGeom prst="line">
            <a:avLst/>
          </a:prstGeom>
          <a:ln w="28575">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A5036A-0555-C175-2C83-AF97176C372F}"/>
              </a:ext>
            </a:extLst>
          </p:cNvPr>
          <p:cNvCxnSpPr/>
          <p:nvPr/>
        </p:nvCxnSpPr>
        <p:spPr>
          <a:xfrm>
            <a:off x="8198305" y="355875"/>
            <a:ext cx="0" cy="2131143"/>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7411047-4D0D-4FF8-0791-409F68517BAA}"/>
              </a:ext>
            </a:extLst>
          </p:cNvPr>
          <p:cNvSpPr txBox="1"/>
          <p:nvPr/>
        </p:nvSpPr>
        <p:spPr>
          <a:xfrm>
            <a:off x="8113785" y="1202534"/>
            <a:ext cx="731290" cy="523220"/>
          </a:xfrm>
          <a:prstGeom prst="rect">
            <a:avLst/>
          </a:prstGeom>
          <a:noFill/>
        </p:spPr>
        <p:txBody>
          <a:bodyPr wrap="none" rtlCol="0">
            <a:spAutoFit/>
          </a:bodyPr>
          <a:lstStyle/>
          <a:p>
            <a:r>
              <a:rPr lang="vi-VN" dirty="0"/>
              <a:t>1 right </a:t>
            </a:r>
          </a:p>
          <a:p>
            <a:r>
              <a:rPr lang="vi-VN" dirty="0"/>
              <a:t>cycle</a:t>
            </a:r>
            <a:endParaRPr lang="en-US" dirty="0"/>
          </a:p>
        </p:txBody>
      </p:sp>
      <p:cxnSp>
        <p:nvCxnSpPr>
          <p:cNvPr id="48" name="Straight Connector 47">
            <a:extLst>
              <a:ext uri="{FF2B5EF4-FFF2-40B4-BE49-F238E27FC236}">
                <a16:creationId xmlns:a16="http://schemas.microsoft.com/office/drawing/2014/main" id="{1BDF1478-FF74-C63F-E345-01D1C4EEB531}"/>
              </a:ext>
            </a:extLst>
          </p:cNvPr>
          <p:cNvCxnSpPr>
            <a:cxnSpLocks/>
          </p:cNvCxnSpPr>
          <p:nvPr/>
        </p:nvCxnSpPr>
        <p:spPr>
          <a:xfrm>
            <a:off x="7107590" y="2300757"/>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C213D0-0B39-1FEA-419E-6743B3943E8C}"/>
              </a:ext>
            </a:extLst>
          </p:cNvPr>
          <p:cNvCxnSpPr>
            <a:cxnSpLocks/>
          </p:cNvCxnSpPr>
          <p:nvPr/>
        </p:nvCxnSpPr>
        <p:spPr>
          <a:xfrm>
            <a:off x="7107590" y="2492142"/>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A47CB2-CB3C-D0DB-E991-0E4DBCFC5BAF}"/>
              </a:ext>
            </a:extLst>
          </p:cNvPr>
          <p:cNvCxnSpPr>
            <a:cxnSpLocks/>
          </p:cNvCxnSpPr>
          <p:nvPr/>
        </p:nvCxnSpPr>
        <p:spPr>
          <a:xfrm>
            <a:off x="7107590" y="3322194"/>
            <a:ext cx="609031" cy="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559AE09-DF0C-959E-CCDB-4A5822296173}"/>
              </a:ext>
            </a:extLst>
          </p:cNvPr>
          <p:cNvSpPr txBox="1"/>
          <p:nvPr/>
        </p:nvSpPr>
        <p:spPr>
          <a:xfrm>
            <a:off x="7090636" y="1698963"/>
            <a:ext cx="284052" cy="307777"/>
          </a:xfrm>
          <a:prstGeom prst="rect">
            <a:avLst/>
          </a:prstGeom>
          <a:noFill/>
        </p:spPr>
        <p:txBody>
          <a:bodyPr wrap="none" rtlCol="0">
            <a:spAutoFit/>
          </a:bodyPr>
          <a:lstStyle/>
          <a:p>
            <a:r>
              <a:rPr lang="vi-VN"/>
              <a:t>a</a:t>
            </a:r>
            <a:endParaRPr lang="en-US" dirty="0"/>
          </a:p>
        </p:txBody>
      </p:sp>
      <p:sp>
        <p:nvSpPr>
          <p:cNvPr id="53" name="TextBox 52">
            <a:extLst>
              <a:ext uri="{FF2B5EF4-FFF2-40B4-BE49-F238E27FC236}">
                <a16:creationId xmlns:a16="http://schemas.microsoft.com/office/drawing/2014/main" id="{F3C5CECA-7C47-03A9-1EC1-29CA14B3C4F1}"/>
              </a:ext>
            </a:extLst>
          </p:cNvPr>
          <p:cNvSpPr txBox="1"/>
          <p:nvPr/>
        </p:nvSpPr>
        <p:spPr>
          <a:xfrm>
            <a:off x="7090636" y="2258870"/>
            <a:ext cx="284052" cy="307777"/>
          </a:xfrm>
          <a:prstGeom prst="rect">
            <a:avLst/>
          </a:prstGeom>
          <a:noFill/>
        </p:spPr>
        <p:txBody>
          <a:bodyPr wrap="none" rtlCol="0">
            <a:spAutoFit/>
          </a:bodyPr>
          <a:lstStyle/>
          <a:p>
            <a:r>
              <a:rPr lang="vi-VN"/>
              <a:t>b</a:t>
            </a:r>
            <a:endParaRPr lang="en-US" dirty="0"/>
          </a:p>
        </p:txBody>
      </p:sp>
      <p:sp>
        <p:nvSpPr>
          <p:cNvPr id="54" name="TextBox 53">
            <a:extLst>
              <a:ext uri="{FF2B5EF4-FFF2-40B4-BE49-F238E27FC236}">
                <a16:creationId xmlns:a16="http://schemas.microsoft.com/office/drawing/2014/main" id="{612A408B-6051-AD87-91DC-BFFFEA28CF4C}"/>
              </a:ext>
            </a:extLst>
          </p:cNvPr>
          <p:cNvSpPr txBox="1"/>
          <p:nvPr/>
        </p:nvSpPr>
        <p:spPr>
          <a:xfrm>
            <a:off x="7095445" y="2767154"/>
            <a:ext cx="274434" cy="307777"/>
          </a:xfrm>
          <a:prstGeom prst="rect">
            <a:avLst/>
          </a:prstGeom>
          <a:noFill/>
        </p:spPr>
        <p:txBody>
          <a:bodyPr wrap="none" rtlCol="0">
            <a:spAutoFit/>
          </a:bodyPr>
          <a:lstStyle/>
          <a:p>
            <a:r>
              <a:rPr lang="vi-VN" dirty="0"/>
              <a:t>c</a:t>
            </a:r>
            <a:endParaRPr lang="en-US" dirty="0"/>
          </a:p>
        </p:txBody>
      </p:sp>
      <p:sp>
        <p:nvSpPr>
          <p:cNvPr id="55" name="TextBox 54">
            <a:extLst>
              <a:ext uri="{FF2B5EF4-FFF2-40B4-BE49-F238E27FC236}">
                <a16:creationId xmlns:a16="http://schemas.microsoft.com/office/drawing/2014/main" id="{47D28B8F-870F-9EFF-B9E8-A110149A499B}"/>
              </a:ext>
            </a:extLst>
          </p:cNvPr>
          <p:cNvSpPr txBox="1"/>
          <p:nvPr/>
        </p:nvSpPr>
        <p:spPr>
          <a:xfrm>
            <a:off x="7090636" y="3275438"/>
            <a:ext cx="284052" cy="307777"/>
          </a:xfrm>
          <a:prstGeom prst="rect">
            <a:avLst/>
          </a:prstGeom>
          <a:noFill/>
        </p:spPr>
        <p:txBody>
          <a:bodyPr wrap="none" rtlCol="0">
            <a:spAutoFit/>
          </a:bodyPr>
          <a:lstStyle/>
          <a:p>
            <a:r>
              <a:rPr lang="vi-VN" dirty="0"/>
              <a:t>d</a:t>
            </a:r>
            <a:endParaRPr lang="en-US" dirty="0"/>
          </a:p>
        </p:txBody>
      </p:sp>
      <p:sp>
        <p:nvSpPr>
          <p:cNvPr id="56" name="TextBox 55">
            <a:extLst>
              <a:ext uri="{FF2B5EF4-FFF2-40B4-BE49-F238E27FC236}">
                <a16:creationId xmlns:a16="http://schemas.microsoft.com/office/drawing/2014/main" id="{1691DEC6-CF59-6D1E-6FD8-1469379B7111}"/>
              </a:ext>
            </a:extLst>
          </p:cNvPr>
          <p:cNvSpPr txBox="1"/>
          <p:nvPr/>
        </p:nvSpPr>
        <p:spPr>
          <a:xfrm>
            <a:off x="6204494" y="4392889"/>
            <a:ext cx="2983509" cy="646331"/>
          </a:xfrm>
          <a:prstGeom prst="rect">
            <a:avLst/>
          </a:prstGeom>
          <a:noFill/>
        </p:spPr>
        <p:txBody>
          <a:bodyPr wrap="none" rtlCol="0">
            <a:spAutoFit/>
          </a:bodyPr>
          <a:lstStyle/>
          <a:p>
            <a:r>
              <a:rPr lang="vi-VN" sz="1200" dirty="0"/>
              <a:t>Simulation of left &amp; right pressure column</a:t>
            </a:r>
          </a:p>
          <a:p>
            <a:r>
              <a:rPr lang="vi-VN" sz="1200" i="1" dirty="0"/>
              <a:t>a: Stance ; b: Initial Swing</a:t>
            </a:r>
          </a:p>
          <a:p>
            <a:r>
              <a:rPr lang="vi-VN" sz="1200" i="1" dirty="0"/>
              <a:t>c: Mid Swing ; d: Terminal Swing</a:t>
            </a:r>
            <a:endParaRPr lang="en-US" sz="1200" i="1" dirty="0"/>
          </a:p>
        </p:txBody>
      </p:sp>
      <p:cxnSp>
        <p:nvCxnSpPr>
          <p:cNvPr id="58" name="Straight Arrow Connector 57">
            <a:extLst>
              <a:ext uri="{FF2B5EF4-FFF2-40B4-BE49-F238E27FC236}">
                <a16:creationId xmlns:a16="http://schemas.microsoft.com/office/drawing/2014/main" id="{2C1AF4BF-7DB5-79E8-324B-623D8C4312BC}"/>
              </a:ext>
            </a:extLst>
          </p:cNvPr>
          <p:cNvCxnSpPr>
            <a:cxnSpLocks/>
          </p:cNvCxnSpPr>
          <p:nvPr/>
        </p:nvCxnSpPr>
        <p:spPr>
          <a:xfrm flipV="1">
            <a:off x="7577838" y="3675590"/>
            <a:ext cx="678909" cy="20655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C0DE8BB-E531-D6D7-3B6F-EE2B504349C9}"/>
              </a:ext>
            </a:extLst>
          </p:cNvPr>
          <p:cNvSpPr txBox="1"/>
          <p:nvPr/>
        </p:nvSpPr>
        <p:spPr>
          <a:xfrm>
            <a:off x="8227484" y="3445964"/>
            <a:ext cx="960519" cy="523220"/>
          </a:xfrm>
          <a:prstGeom prst="rect">
            <a:avLst/>
          </a:prstGeom>
          <a:noFill/>
        </p:spPr>
        <p:txBody>
          <a:bodyPr wrap="none" rtlCol="0">
            <a:spAutoFit/>
          </a:bodyPr>
          <a:lstStyle/>
          <a:p>
            <a:r>
              <a:rPr lang="vi-VN" dirty="0"/>
              <a:t>Pressure</a:t>
            </a:r>
          </a:p>
          <a:p>
            <a:r>
              <a:rPr lang="vi-VN" dirty="0"/>
              <a:t>sequence</a:t>
            </a:r>
            <a:endParaRPr lang="en-US" dirty="0"/>
          </a:p>
        </p:txBody>
      </p:sp>
      <p:cxnSp>
        <p:nvCxnSpPr>
          <p:cNvPr id="61" name="Straight Arrow Connector 60">
            <a:extLst>
              <a:ext uri="{FF2B5EF4-FFF2-40B4-BE49-F238E27FC236}">
                <a16:creationId xmlns:a16="http://schemas.microsoft.com/office/drawing/2014/main" id="{32335F13-8C9D-1B4B-DA7B-331A564AF207}"/>
              </a:ext>
            </a:extLst>
          </p:cNvPr>
          <p:cNvCxnSpPr>
            <a:cxnSpLocks/>
          </p:cNvCxnSpPr>
          <p:nvPr/>
        </p:nvCxnSpPr>
        <p:spPr>
          <a:xfrm>
            <a:off x="7821768" y="2990703"/>
            <a:ext cx="434979" cy="60915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1" name="Chỗ dành sẵn cho Văn bản 1">
            <a:extLst>
              <a:ext uri="{FF2B5EF4-FFF2-40B4-BE49-F238E27FC236}">
                <a16:creationId xmlns:a16="http://schemas.microsoft.com/office/drawing/2014/main" id="{309BFA12-9607-211E-33F3-64F5F6497C3B}"/>
              </a:ext>
            </a:extLst>
          </p:cNvPr>
          <p:cNvSpPr txBox="1">
            <a:spLocks/>
          </p:cNvSpPr>
          <p:nvPr/>
        </p:nvSpPr>
        <p:spPr>
          <a:xfrm>
            <a:off x="-115258" y="-78572"/>
            <a:ext cx="7704000" cy="686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800" b="1" dirty="0"/>
              <a:t>2.1. Process (1): Processing the MR file and receive the information of each phase in cycles</a:t>
            </a:r>
          </a:p>
          <a:p>
            <a:pPr marL="139700" indent="0">
              <a:buFont typeface="Montserrat"/>
              <a:buNone/>
            </a:pPr>
            <a:endParaRPr lang="vi-VN" sz="1800" dirty="0"/>
          </a:p>
        </p:txBody>
      </p:sp>
      <p:sp>
        <p:nvSpPr>
          <p:cNvPr id="5" name="TextBox 4">
            <a:extLst>
              <a:ext uri="{FF2B5EF4-FFF2-40B4-BE49-F238E27FC236}">
                <a16:creationId xmlns:a16="http://schemas.microsoft.com/office/drawing/2014/main" id="{D76919D3-04A3-F8E7-6B8C-8E38B49AAC9C}"/>
              </a:ext>
            </a:extLst>
          </p:cNvPr>
          <p:cNvSpPr txBox="1"/>
          <p:nvPr/>
        </p:nvSpPr>
        <p:spPr>
          <a:xfrm>
            <a:off x="253505" y="842500"/>
            <a:ext cx="5695790" cy="1569660"/>
          </a:xfrm>
          <a:prstGeom prst="rect">
            <a:avLst/>
          </a:prstGeom>
          <a:noFill/>
        </p:spPr>
        <p:txBody>
          <a:bodyPr wrap="none" rtlCol="0">
            <a:spAutoFit/>
          </a:bodyPr>
          <a:lstStyle/>
          <a:p>
            <a:pPr marL="171450" indent="-171450">
              <a:buFont typeface="Arial" panose="020B0604020202020204" pitchFamily="34" charset="0"/>
              <a:buChar char="•"/>
            </a:pPr>
            <a:r>
              <a:rPr lang="en-US" sz="1200" dirty="0"/>
              <a:t>First, we need to assign the process to the stick bar for easier visualization.</a:t>
            </a:r>
            <a:endParaRPr lang="vi-VN" sz="1200" dirty="0"/>
          </a:p>
          <a:p>
            <a:pPr marL="171450" indent="-171450">
              <a:buFont typeface="Arial" panose="020B0604020202020204" pitchFamily="34" charset="0"/>
              <a:buChar char="•"/>
            </a:pPr>
            <a:r>
              <a:rPr lang="en-US" sz="1200" dirty="0"/>
              <a:t>The file is distributed longitudinally, so the longitudinal stick bar represents the </a:t>
            </a:r>
            <a:endParaRPr lang="vi-VN" sz="1200" dirty="0"/>
          </a:p>
          <a:p>
            <a:r>
              <a:rPr lang="en-US" sz="1200" dirty="0"/>
              <a:t>pressure values that differ from 0 in two columns: Left foot pressure and Right </a:t>
            </a:r>
            <a:endParaRPr lang="vi-VN" sz="1200" dirty="0"/>
          </a:p>
          <a:p>
            <a:r>
              <a:rPr lang="en-US" sz="1200" dirty="0"/>
              <a:t>foot pressure.</a:t>
            </a:r>
            <a:endParaRPr lang="vi-VN" sz="1200" dirty="0"/>
          </a:p>
          <a:p>
            <a:pPr marL="171450" indent="-171450">
              <a:buFont typeface="Arial" panose="020B0604020202020204" pitchFamily="34" charset="0"/>
              <a:buChar char="•"/>
            </a:pPr>
            <a:r>
              <a:rPr lang="en-US" sz="1200" dirty="0"/>
              <a:t>The gap between each bar in the longitudinal direction represents values of 0.</a:t>
            </a:r>
            <a:endParaRPr lang="vi-VN" sz="1200" dirty="0"/>
          </a:p>
          <a:p>
            <a:pPr marL="171450" indent="-171450">
              <a:buFont typeface="Arial" panose="020B0604020202020204" pitchFamily="34" charset="0"/>
              <a:buChar char="•"/>
            </a:pPr>
            <a:r>
              <a:rPr lang="en-US" sz="1200" dirty="0"/>
              <a:t>The frame increases from the top to the bottom of the chart.</a:t>
            </a:r>
            <a:endParaRPr lang="vi-VN" sz="1200" dirty="0"/>
          </a:p>
          <a:p>
            <a:pPr marL="171450" indent="-171450">
              <a:buFont typeface="Arial" panose="020B0604020202020204" pitchFamily="34" charset="0"/>
              <a:buChar char="•"/>
            </a:pPr>
            <a:r>
              <a:rPr lang="en-US" sz="1200" dirty="0"/>
              <a:t>The main task of these bars is to identify the time when the pressure changes </a:t>
            </a:r>
            <a:endParaRPr lang="vi-VN" sz="1200" dirty="0"/>
          </a:p>
          <a:p>
            <a:r>
              <a:rPr lang="en-US" sz="1200" dirty="0"/>
              <a:t>from 0 to a non-zero value. This is the moment when the phase changes.</a:t>
            </a:r>
          </a:p>
        </p:txBody>
      </p:sp>
      <p:cxnSp>
        <p:nvCxnSpPr>
          <p:cNvPr id="6" name="Straight Arrow Connector 5">
            <a:extLst>
              <a:ext uri="{FF2B5EF4-FFF2-40B4-BE49-F238E27FC236}">
                <a16:creationId xmlns:a16="http://schemas.microsoft.com/office/drawing/2014/main" id="{5E3007AD-DE39-0403-BF64-A4AD6E0D829B}"/>
              </a:ext>
            </a:extLst>
          </p:cNvPr>
          <p:cNvCxnSpPr>
            <a:cxnSpLocks/>
          </p:cNvCxnSpPr>
          <p:nvPr/>
        </p:nvCxnSpPr>
        <p:spPr>
          <a:xfrm>
            <a:off x="6244306" y="423883"/>
            <a:ext cx="0" cy="3969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hỗ dành sẵn cho Văn bản 1">
            <a:extLst>
              <a:ext uri="{FF2B5EF4-FFF2-40B4-BE49-F238E27FC236}">
                <a16:creationId xmlns:a16="http://schemas.microsoft.com/office/drawing/2014/main" id="{C458EB84-B77B-8B13-52E5-6C4A917B38DC}"/>
              </a:ext>
            </a:extLst>
          </p:cNvPr>
          <p:cNvSpPr txBox="1">
            <a:spLocks/>
          </p:cNvSpPr>
          <p:nvPr/>
        </p:nvSpPr>
        <p:spPr>
          <a:xfrm>
            <a:off x="5575265" y="156189"/>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1200" dirty="0"/>
              <a:t> Frame index</a:t>
            </a:r>
          </a:p>
        </p:txBody>
      </p:sp>
      <p:sp>
        <p:nvSpPr>
          <p:cNvPr id="8" name="Chỗ dành sẵn cho Văn bản 1">
            <a:extLst>
              <a:ext uri="{FF2B5EF4-FFF2-40B4-BE49-F238E27FC236}">
                <a16:creationId xmlns:a16="http://schemas.microsoft.com/office/drawing/2014/main" id="{ED95AD3A-69B8-F6FD-36B6-A10FCC1FDF8A}"/>
              </a:ext>
            </a:extLst>
          </p:cNvPr>
          <p:cNvSpPr txBox="1">
            <a:spLocks/>
          </p:cNvSpPr>
          <p:nvPr/>
        </p:nvSpPr>
        <p:spPr>
          <a:xfrm>
            <a:off x="6050279" y="308928"/>
            <a:ext cx="1338082" cy="35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Cairo"/>
                <a:ea typeface="Cairo"/>
                <a:cs typeface="Cairo"/>
                <a:sym typeface="Cairo"/>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Cairo"/>
                <a:ea typeface="Cairo"/>
                <a:cs typeface="Cairo"/>
                <a:sym typeface="Cairo"/>
              </a:defRPr>
            </a:lvl9pPr>
          </a:lstStyle>
          <a:p>
            <a:pPr marL="139700" indent="0">
              <a:buFont typeface="Montserrat"/>
              <a:buNone/>
            </a:pPr>
            <a:r>
              <a:rPr lang="vi-VN" sz="800" dirty="0"/>
              <a:t>5</a:t>
            </a:r>
          </a:p>
          <a:p>
            <a:pPr marL="139700" indent="0">
              <a:buFont typeface="Montserrat"/>
              <a:buNone/>
            </a:pPr>
            <a:r>
              <a:rPr lang="vi-VN" sz="800" dirty="0"/>
              <a:t>6</a:t>
            </a:r>
          </a:p>
          <a:p>
            <a:pPr marL="139700" indent="0">
              <a:buFont typeface="Montserrat"/>
              <a:buNone/>
            </a:pPr>
            <a:r>
              <a:rPr lang="vi-VN" sz="800" dirty="0"/>
              <a:t>7</a:t>
            </a:r>
          </a:p>
          <a:p>
            <a:pPr marL="139700" indent="0">
              <a:buFont typeface="Montserrat"/>
              <a:buNone/>
            </a:pPr>
            <a:r>
              <a:rPr lang="vi-VN" sz="800" dirty="0"/>
              <a:t>8</a:t>
            </a:r>
          </a:p>
          <a:p>
            <a:pPr marL="139700" indent="0">
              <a:buFont typeface="Montserrat"/>
              <a:buNone/>
            </a:pPr>
            <a:r>
              <a:rPr lang="vi-VN" sz="800" dirty="0"/>
              <a:t>9</a:t>
            </a:r>
          </a:p>
          <a:p>
            <a:pPr marL="139700" indent="0">
              <a:buFont typeface="Montserrat"/>
              <a:buNone/>
            </a:pPr>
            <a:r>
              <a:rPr lang="vi-VN" sz="800" dirty="0"/>
              <a:t>10</a:t>
            </a:r>
          </a:p>
          <a:p>
            <a:pPr marL="139700" indent="0">
              <a:buFont typeface="Montserrat"/>
              <a:buNone/>
            </a:pPr>
            <a:r>
              <a:rPr lang="vi-VN" sz="800" dirty="0"/>
              <a:t>11</a:t>
            </a:r>
          </a:p>
          <a:p>
            <a:pPr marL="139700" indent="0">
              <a:buFont typeface="Montserrat"/>
              <a:buNone/>
            </a:pPr>
            <a:r>
              <a:rPr lang="vi-VN" sz="800" dirty="0"/>
              <a:t>12</a:t>
            </a:r>
          </a:p>
        </p:txBody>
      </p:sp>
      <p:sp>
        <p:nvSpPr>
          <p:cNvPr id="10" name="Rectangle 9">
            <a:extLst>
              <a:ext uri="{FF2B5EF4-FFF2-40B4-BE49-F238E27FC236}">
                <a16:creationId xmlns:a16="http://schemas.microsoft.com/office/drawing/2014/main" id="{E14AE196-E1A7-8D8A-7E24-F2396E18ABD8}"/>
              </a:ext>
            </a:extLst>
          </p:cNvPr>
          <p:cNvSpPr/>
          <p:nvPr/>
        </p:nvSpPr>
        <p:spPr>
          <a:xfrm>
            <a:off x="7502707" y="3801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14" name="Rectangle 13">
            <a:extLst>
              <a:ext uri="{FF2B5EF4-FFF2-40B4-BE49-F238E27FC236}">
                <a16:creationId xmlns:a16="http://schemas.microsoft.com/office/drawing/2014/main" id="{FBD9C9B2-3A37-A598-CA34-25E4C5EE4021}"/>
              </a:ext>
            </a:extLst>
          </p:cNvPr>
          <p:cNvSpPr/>
          <p:nvPr/>
        </p:nvSpPr>
        <p:spPr>
          <a:xfrm>
            <a:off x="7714573" y="38010"/>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cxnSp>
        <p:nvCxnSpPr>
          <p:cNvPr id="15" name="Straight Arrow Connector 14">
            <a:extLst>
              <a:ext uri="{FF2B5EF4-FFF2-40B4-BE49-F238E27FC236}">
                <a16:creationId xmlns:a16="http://schemas.microsoft.com/office/drawing/2014/main" id="{98A0276B-2A42-5C60-53AD-EA9723EE56FE}"/>
              </a:ext>
            </a:extLst>
          </p:cNvPr>
          <p:cNvCxnSpPr>
            <a:cxnSpLocks/>
            <a:stCxn id="10" idx="2"/>
            <a:endCxn id="3" idx="3"/>
          </p:cNvCxnSpPr>
          <p:nvPr/>
        </p:nvCxnSpPr>
        <p:spPr>
          <a:xfrm>
            <a:off x="7608640" y="274368"/>
            <a:ext cx="2048" cy="1170639"/>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C8D0756-459F-5D4D-B974-42CE25FE38DB}"/>
              </a:ext>
            </a:extLst>
          </p:cNvPr>
          <p:cNvSpPr txBox="1"/>
          <p:nvPr/>
        </p:nvSpPr>
        <p:spPr>
          <a:xfrm>
            <a:off x="6885582" y="653481"/>
            <a:ext cx="755335" cy="276999"/>
          </a:xfrm>
          <a:prstGeom prst="rect">
            <a:avLst/>
          </a:prstGeom>
          <a:noFill/>
        </p:spPr>
        <p:txBody>
          <a:bodyPr wrap="none" rtlCol="0">
            <a:spAutoFit/>
          </a:bodyPr>
          <a:lstStyle/>
          <a:p>
            <a:r>
              <a:rPr lang="vi-VN" sz="1200" dirty="0"/>
              <a:t>0 values</a:t>
            </a:r>
            <a:endParaRPr lang="en-US" sz="1200" dirty="0"/>
          </a:p>
        </p:txBody>
      </p:sp>
      <p:sp>
        <p:nvSpPr>
          <p:cNvPr id="21" name="Rectangle 20">
            <a:extLst>
              <a:ext uri="{FF2B5EF4-FFF2-40B4-BE49-F238E27FC236}">
                <a16:creationId xmlns:a16="http://schemas.microsoft.com/office/drawing/2014/main" id="{04016DAA-319E-5045-D416-B8944AB6E5E5}"/>
              </a:ext>
            </a:extLst>
          </p:cNvPr>
          <p:cNvSpPr/>
          <p:nvPr/>
        </p:nvSpPr>
        <p:spPr>
          <a:xfrm>
            <a:off x="4457123" y="4423507"/>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1</a:t>
            </a:r>
            <a:endParaRPr lang="en-US" sz="1100" dirty="0">
              <a:solidFill>
                <a:schemeClr val="bg1">
                  <a:lumMod val="50000"/>
                </a:schemeClr>
              </a:solidFill>
            </a:endParaRPr>
          </a:p>
        </p:txBody>
      </p:sp>
      <p:sp>
        <p:nvSpPr>
          <p:cNvPr id="22" name="Rectangle 21">
            <a:extLst>
              <a:ext uri="{FF2B5EF4-FFF2-40B4-BE49-F238E27FC236}">
                <a16:creationId xmlns:a16="http://schemas.microsoft.com/office/drawing/2014/main" id="{F06A22E3-CE17-F97F-8E13-B390DD4B4775}"/>
              </a:ext>
            </a:extLst>
          </p:cNvPr>
          <p:cNvSpPr/>
          <p:nvPr/>
        </p:nvSpPr>
        <p:spPr>
          <a:xfrm>
            <a:off x="4457123" y="4784869"/>
            <a:ext cx="211866" cy="23635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bg1">
                    <a:lumMod val="50000"/>
                  </a:schemeClr>
                </a:solidFill>
              </a:rPr>
              <a:t>2</a:t>
            </a:r>
            <a:endParaRPr lang="en-US" sz="1100" dirty="0">
              <a:solidFill>
                <a:schemeClr val="bg1">
                  <a:lumMod val="50000"/>
                </a:schemeClr>
              </a:solidFill>
            </a:endParaRPr>
          </a:p>
        </p:txBody>
      </p:sp>
      <p:sp>
        <p:nvSpPr>
          <p:cNvPr id="25" name="TextBox 24">
            <a:extLst>
              <a:ext uri="{FF2B5EF4-FFF2-40B4-BE49-F238E27FC236}">
                <a16:creationId xmlns:a16="http://schemas.microsoft.com/office/drawing/2014/main" id="{D18ED40D-E4EA-CAD8-4274-647C940CDE9C}"/>
              </a:ext>
            </a:extLst>
          </p:cNvPr>
          <p:cNvSpPr txBox="1"/>
          <p:nvPr/>
        </p:nvSpPr>
        <p:spPr>
          <a:xfrm>
            <a:off x="4673294" y="4410881"/>
            <a:ext cx="1803942" cy="261610"/>
          </a:xfrm>
          <a:prstGeom prst="rect">
            <a:avLst/>
          </a:prstGeom>
          <a:noFill/>
        </p:spPr>
        <p:txBody>
          <a:bodyPr wrap="square">
            <a:spAutoFit/>
          </a:bodyPr>
          <a:lstStyle/>
          <a:p>
            <a:r>
              <a:rPr lang="vi-VN" sz="1100">
                <a:solidFill>
                  <a:schemeClr val="bg1">
                    <a:lumMod val="50000"/>
                  </a:schemeClr>
                </a:solidFill>
              </a:rPr>
              <a:t>Left pressure column</a:t>
            </a:r>
            <a:endParaRPr lang="en-US" sz="1100" dirty="0"/>
          </a:p>
        </p:txBody>
      </p:sp>
      <p:sp>
        <p:nvSpPr>
          <p:cNvPr id="26" name="TextBox 25">
            <a:extLst>
              <a:ext uri="{FF2B5EF4-FFF2-40B4-BE49-F238E27FC236}">
                <a16:creationId xmlns:a16="http://schemas.microsoft.com/office/drawing/2014/main" id="{371B7826-7487-C4B1-F664-B722B76F07E5}"/>
              </a:ext>
            </a:extLst>
          </p:cNvPr>
          <p:cNvSpPr txBox="1"/>
          <p:nvPr/>
        </p:nvSpPr>
        <p:spPr>
          <a:xfrm>
            <a:off x="4673294" y="4731494"/>
            <a:ext cx="1803942" cy="261610"/>
          </a:xfrm>
          <a:prstGeom prst="rect">
            <a:avLst/>
          </a:prstGeom>
          <a:noFill/>
        </p:spPr>
        <p:txBody>
          <a:bodyPr wrap="square">
            <a:spAutoFit/>
          </a:bodyPr>
          <a:lstStyle/>
          <a:p>
            <a:r>
              <a:rPr lang="vi-VN" sz="1100" dirty="0">
                <a:solidFill>
                  <a:schemeClr val="bg1">
                    <a:lumMod val="50000"/>
                  </a:schemeClr>
                </a:solidFill>
              </a:rPr>
              <a:t>Right pressure column</a:t>
            </a:r>
            <a:endParaRPr lang="en-US" sz="1100" dirty="0"/>
          </a:p>
        </p:txBody>
      </p:sp>
    </p:spTree>
    <p:extLst>
      <p:ext uri="{BB962C8B-B14F-4D97-AF65-F5344CB8AC3E}">
        <p14:creationId xmlns:p14="http://schemas.microsoft.com/office/powerpoint/2010/main" val="334239988"/>
      </p:ext>
    </p:extLst>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2236</TotalTime>
  <Words>2091</Words>
  <Application>Microsoft Office PowerPoint</Application>
  <PresentationFormat>On-screen Show (16:9)</PresentationFormat>
  <Paragraphs>401</Paragraphs>
  <Slides>18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Cairo</vt:lpstr>
      <vt:lpstr>Electrolize</vt:lpstr>
      <vt:lpstr>Courier New</vt:lpstr>
      <vt:lpstr>Nunito</vt:lpstr>
      <vt:lpstr>Montserrat</vt:lpstr>
      <vt:lpstr>Arial</vt:lpstr>
      <vt:lpstr>South Korean Robotics &amp; AI History Lesson for College by Slidesgo</vt:lpstr>
      <vt:lpstr>Joint Angles Visuallization in Running Exercise </vt:lpstr>
      <vt:lpstr>PowerPoint Presentation</vt:lpstr>
      <vt:lpstr>PowerPoint Presentation</vt:lpstr>
      <vt:lpstr>1. Introduction</vt:lpstr>
      <vt:lpstr>1. Introduction</vt:lpstr>
      <vt:lpstr>PowerPoint Presentation</vt:lpstr>
      <vt:lpstr>1. Introduction</vt:lpstr>
      <vt:lpstr>2. Workflow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PLANTAR SEPARATION</dc:title>
  <cp:lastModifiedBy>Mai Tat Chuyen 20213657</cp:lastModifiedBy>
  <cp:revision>81</cp:revision>
  <dcterms:modified xsi:type="dcterms:W3CDTF">2024-12-08T18:23:14Z</dcterms:modified>
</cp:coreProperties>
</file>